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311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594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197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504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498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578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31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487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203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77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388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D476D-2C40-42AE-A1D8-B84F45D97DAB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D752-88E1-4F0E-B8DA-2E06AE46D1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43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2" y="29344"/>
            <a:ext cx="9118383" cy="6828656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051720" y="468435"/>
            <a:ext cx="47745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solidFill>
                  <a:schemeClr val="bg1"/>
                </a:solidFill>
              </a:rPr>
              <a:t>Živé Božie Slovo</a:t>
            </a:r>
            <a:endParaRPr lang="sk-SK" sz="54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842652" y="5743899"/>
            <a:ext cx="7498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</a:rPr>
              <a:t>Biblia – recept, ktorý funguje. Presvedč sa! </a:t>
            </a:r>
            <a:endParaRPr lang="sk-SK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7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23528" y="332656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b="1" dirty="0" smtClean="0">
                <a:solidFill>
                  <a:srgbClr val="FFFF00"/>
                </a:solidFill>
              </a:rPr>
              <a:t>Čítaj  s vierou a verše Písma ožijú v tvojom živote!</a:t>
            </a:r>
            <a:br>
              <a:rPr lang="sk-SK" sz="2600" b="1" dirty="0" smtClean="0">
                <a:solidFill>
                  <a:srgbClr val="FFFF00"/>
                </a:solidFill>
              </a:rPr>
            </a:br>
            <a:r>
              <a:rPr lang="sk-SK" sz="2600" b="1" dirty="0" smtClean="0">
                <a:solidFill>
                  <a:srgbClr val="FFFF00"/>
                </a:solidFill>
              </a:rPr>
              <a:t/>
            </a:r>
            <a:br>
              <a:rPr lang="sk-SK" sz="2600" b="1" dirty="0" smtClean="0">
                <a:solidFill>
                  <a:srgbClr val="FFFF00"/>
                </a:solidFill>
              </a:rPr>
            </a:br>
            <a:r>
              <a:rPr lang="sk-SK" sz="2600" b="1" i="1" dirty="0" smtClean="0">
                <a:solidFill>
                  <a:srgbClr val="FFFF00"/>
                </a:solidFill>
              </a:rPr>
              <a:t>"Od útleho detstva poznáš </a:t>
            </a:r>
            <a:r>
              <a:rPr lang="sk-SK" sz="2600" b="1" i="1" u="sng" dirty="0" smtClean="0">
                <a:solidFill>
                  <a:srgbClr val="FFFF00"/>
                </a:solidFill>
              </a:rPr>
              <a:t>Sväté písma</a:t>
            </a:r>
            <a:r>
              <a:rPr lang="sk-SK" sz="2600" b="1" i="1" dirty="0" smtClean="0">
                <a:solidFill>
                  <a:srgbClr val="FFFF00"/>
                </a:solidFill>
              </a:rPr>
              <a:t>, ktoré ti môžu dať </a:t>
            </a:r>
            <a:r>
              <a:rPr lang="sk-SK" sz="2600" b="1" i="1" u="sng" dirty="0" smtClean="0">
                <a:solidFill>
                  <a:srgbClr val="FFFF00"/>
                </a:solidFill>
              </a:rPr>
              <a:t>poučenie </a:t>
            </a:r>
            <a:r>
              <a:rPr lang="sk-SK" sz="2600" b="1" i="1" dirty="0" smtClean="0">
                <a:solidFill>
                  <a:srgbClr val="FFFF00"/>
                </a:solidFill>
              </a:rPr>
              <a:t>na spásu </a:t>
            </a:r>
            <a:r>
              <a:rPr lang="sk-SK" sz="2600" b="1" i="1" u="sng" dirty="0" smtClean="0">
                <a:solidFill>
                  <a:srgbClr val="FFFF00"/>
                </a:solidFill>
              </a:rPr>
              <a:t>skrze vieru,</a:t>
            </a:r>
            <a:r>
              <a:rPr lang="sk-SK" sz="2600" b="1" i="1" dirty="0" smtClean="0">
                <a:solidFill>
                  <a:srgbClr val="FFFF00"/>
                </a:solidFill>
              </a:rPr>
              <a:t> ktorá je v Kristovi Ježišovi. Celé Písmo je Bohom vnuknuté a užitočné na poúčanie, na usvedčovanie, na nápravu a na výchovu v spravodlivosti, </a:t>
            </a:r>
            <a:r>
              <a:rPr lang="sk-SK" sz="2600" b="1" i="1" u="sng" dirty="0" smtClean="0">
                <a:solidFill>
                  <a:srgbClr val="FFFF00"/>
                </a:solidFill>
              </a:rPr>
              <a:t>aby bol Boží človek dokonalý a pripravený na každé dobré dielo</a:t>
            </a:r>
            <a:r>
              <a:rPr lang="sk-SK" sz="2600" b="1" i="1" dirty="0" smtClean="0">
                <a:solidFill>
                  <a:srgbClr val="FFFF00"/>
                </a:solidFill>
              </a:rPr>
              <a:t>."</a:t>
            </a:r>
            <a:r>
              <a:rPr lang="sk-SK" sz="2600" b="1" dirty="0" smtClean="0">
                <a:solidFill>
                  <a:srgbClr val="FFFF00"/>
                </a:solidFill>
              </a:rPr>
              <a:t> (2Tim 3,15-17) </a:t>
            </a:r>
          </a:p>
          <a:p>
            <a:endParaRPr lang="sk-SK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95536" y="404664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FF00"/>
                </a:solidFill>
              </a:rPr>
              <a:t>Presvedč sa, že jeho slovo platí</a:t>
            </a:r>
            <a:br>
              <a:rPr lang="sk-SK" sz="2400" b="1" dirty="0" smtClean="0">
                <a:solidFill>
                  <a:srgbClr val="FFFF00"/>
                </a:solidFill>
              </a:rPr>
            </a:br>
            <a:r>
              <a:rPr lang="sk-SK" sz="2400" b="1" dirty="0" smtClean="0">
                <a:solidFill>
                  <a:srgbClr val="FFFF00"/>
                </a:solidFill>
              </a:rPr>
              <a:t/>
            </a:r>
            <a:br>
              <a:rPr lang="sk-SK" sz="2400" b="1" dirty="0" smtClean="0">
                <a:solidFill>
                  <a:srgbClr val="FFFF00"/>
                </a:solidFill>
              </a:rPr>
            </a:br>
            <a:r>
              <a:rPr lang="sk-SK" sz="2400" b="1" i="1" dirty="0" smtClean="0">
                <a:solidFill>
                  <a:srgbClr val="FFFF00"/>
                </a:solidFill>
              </a:rPr>
              <a:t>"</a:t>
            </a:r>
            <a:r>
              <a:rPr lang="sk-SK" sz="2400" b="1" i="1" u="sng" dirty="0" smtClean="0">
                <a:solidFill>
                  <a:srgbClr val="FFFF00"/>
                </a:solidFill>
              </a:rPr>
              <a:t>Viera je </a:t>
            </a:r>
            <a:r>
              <a:rPr lang="sk-SK" sz="2400" b="1" i="1" dirty="0" smtClean="0">
                <a:solidFill>
                  <a:srgbClr val="FFFF00"/>
                </a:solidFill>
              </a:rPr>
              <a:t>základom toho, v čo dúfame, </a:t>
            </a:r>
            <a:r>
              <a:rPr lang="sk-SK" sz="2400" b="1" i="1" u="sng" dirty="0" smtClean="0">
                <a:solidFill>
                  <a:srgbClr val="FFFF00"/>
                </a:solidFill>
              </a:rPr>
              <a:t>dôkazom toho, čo nevidíme</a:t>
            </a:r>
            <a:r>
              <a:rPr lang="sk-SK" sz="2400" b="1" i="1" dirty="0" smtClean="0">
                <a:solidFill>
                  <a:srgbClr val="FFFF00"/>
                </a:solidFill>
              </a:rPr>
              <a:t>."</a:t>
            </a:r>
            <a:r>
              <a:rPr lang="sk-SK" sz="2400" b="1" dirty="0" smtClean="0">
                <a:solidFill>
                  <a:srgbClr val="FFFF00"/>
                </a:solidFill>
              </a:rPr>
              <a:t> (</a:t>
            </a:r>
            <a:r>
              <a:rPr lang="sk-SK" sz="2400" b="1" dirty="0" err="1" smtClean="0">
                <a:solidFill>
                  <a:srgbClr val="FFFF00"/>
                </a:solidFill>
              </a:rPr>
              <a:t>Hebr</a:t>
            </a:r>
            <a:r>
              <a:rPr lang="sk-SK" sz="2400" b="1" dirty="0" smtClean="0">
                <a:solidFill>
                  <a:srgbClr val="FFFF00"/>
                </a:solidFill>
              </a:rPr>
              <a:t> 11,1).</a:t>
            </a:r>
            <a:br>
              <a:rPr lang="sk-SK" sz="2400" b="1" dirty="0" smtClean="0">
                <a:solidFill>
                  <a:srgbClr val="FFFF00"/>
                </a:solidFill>
              </a:rPr>
            </a:br>
            <a:r>
              <a:rPr lang="sk-SK" sz="2400" b="1" dirty="0" smtClean="0">
                <a:solidFill>
                  <a:srgbClr val="FFFF00"/>
                </a:solidFill>
              </a:rPr>
              <a:t/>
            </a:r>
            <a:br>
              <a:rPr lang="sk-SK" sz="2400" b="1" dirty="0" smtClean="0">
                <a:solidFill>
                  <a:srgbClr val="FFFF00"/>
                </a:solidFill>
              </a:rPr>
            </a:br>
            <a:r>
              <a:rPr lang="sk-SK" sz="2400" b="1" dirty="0" smtClean="0">
                <a:solidFill>
                  <a:srgbClr val="FFFF00"/>
                </a:solidFill>
              </a:rPr>
              <a:t>- viera v Božie Slovo spôsobí dôkazy, že to slovo je naozaj živé. Ak ho budeme čítať a veriť mu, </a:t>
            </a:r>
            <a:r>
              <a:rPr lang="sk-SK" sz="2400" b="1" u="sng" dirty="0" smtClean="0">
                <a:solidFill>
                  <a:srgbClr val="FFFF00"/>
                </a:solidFill>
              </a:rPr>
              <a:t>zažijeme dôkazy </a:t>
            </a:r>
            <a:r>
              <a:rPr lang="sk-SK" sz="2400" b="1" dirty="0" smtClean="0">
                <a:solidFill>
                  <a:srgbClr val="FFFF00"/>
                </a:solidFill>
              </a:rPr>
              <a:t>Božej prítomnosti.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22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23528" y="476671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</a:rPr>
              <a:t>Nájdeš pravdu!</a:t>
            </a:r>
            <a:br>
              <a:rPr lang="sk-SK" sz="2800" b="1" dirty="0" smtClean="0">
                <a:solidFill>
                  <a:srgbClr val="FFFF00"/>
                </a:solidFill>
              </a:rPr>
            </a:br>
            <a:r>
              <a:rPr lang="sk-SK" sz="2800" dirty="0" smtClean="0">
                <a:solidFill>
                  <a:srgbClr val="FFFF00"/>
                </a:solidFill>
              </a:rPr>
              <a:t/>
            </a:r>
            <a:br>
              <a:rPr lang="sk-SK" sz="2800" dirty="0" smtClean="0">
                <a:solidFill>
                  <a:srgbClr val="FFFF00"/>
                </a:solidFill>
              </a:rPr>
            </a:br>
            <a:r>
              <a:rPr lang="sk-SK" sz="2800" i="1" dirty="0" smtClean="0">
                <a:solidFill>
                  <a:srgbClr val="FFFF00"/>
                </a:solidFill>
              </a:rPr>
              <a:t>"Posväť ich pravdou; tvoje slovo je pravda." </a:t>
            </a:r>
            <a:r>
              <a:rPr lang="sk-SK" sz="2800" dirty="0" smtClean="0">
                <a:solidFill>
                  <a:srgbClr val="FFFF00"/>
                </a:solidFill>
              </a:rPr>
              <a:t>(</a:t>
            </a:r>
            <a:r>
              <a:rPr lang="sk-SK" sz="2800" dirty="0" err="1" smtClean="0">
                <a:solidFill>
                  <a:srgbClr val="FFFF00"/>
                </a:solidFill>
              </a:rPr>
              <a:t>Jn</a:t>
            </a:r>
            <a:r>
              <a:rPr lang="sk-SK" sz="2800" dirty="0" smtClean="0">
                <a:solidFill>
                  <a:srgbClr val="FFFF00"/>
                </a:solidFill>
              </a:rPr>
              <a:t> 17,17) </a:t>
            </a:r>
          </a:p>
          <a:p>
            <a:endParaRPr lang="sk-SK" sz="2800" dirty="0">
              <a:solidFill>
                <a:srgbClr val="FFFF00"/>
              </a:solidFill>
            </a:endParaRPr>
          </a:p>
          <a:p>
            <a:pPr marL="457200" indent="-457200">
              <a:buFontTx/>
              <a:buChar char="-"/>
            </a:pPr>
            <a:r>
              <a:rPr lang="sk-SK" sz="2800" dirty="0" smtClean="0">
                <a:solidFill>
                  <a:srgbClr val="FFFF00"/>
                </a:solidFill>
              </a:rPr>
              <a:t>to, čo Boh hovorí v svojom slove je pravda,</a:t>
            </a:r>
            <a:r>
              <a:rPr lang="sk-SK" sz="2800" u="sng" dirty="0" smtClean="0">
                <a:solidFill>
                  <a:srgbClr val="FFFF00"/>
                </a:solidFill>
              </a:rPr>
              <a:t> </a:t>
            </a:r>
          </a:p>
          <a:p>
            <a:r>
              <a:rPr lang="sk-SK" sz="2800" u="sng" dirty="0" smtClean="0">
                <a:solidFill>
                  <a:srgbClr val="FFFF00"/>
                </a:solidFill>
              </a:rPr>
              <a:t>je to reálne, skutočné aj pre nás dnes. Preto ho treba brať vážne.</a:t>
            </a:r>
            <a:endParaRPr lang="sk-SK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96" y="0"/>
            <a:ext cx="9170996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179512" y="116632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u="sng" dirty="0" smtClean="0">
                <a:solidFill>
                  <a:srgbClr val="FFFF00"/>
                </a:solidFill>
              </a:rPr>
              <a:t>Tvrdá a pravdivá  reč, ktorá zmení tvoj život</a:t>
            </a:r>
            <a:r>
              <a:rPr lang="sk-SK" sz="2000" b="1" dirty="0" smtClean="0">
                <a:solidFill>
                  <a:srgbClr val="FFFF00"/>
                </a:solidFill>
              </a:rPr>
              <a:t/>
            </a:r>
            <a:br>
              <a:rPr lang="sk-SK" sz="2000" b="1" dirty="0" smtClean="0">
                <a:solidFill>
                  <a:srgbClr val="FFFF00"/>
                </a:solidFill>
              </a:rPr>
            </a:br>
            <a:r>
              <a:rPr lang="sk-SK" sz="2000" b="1" dirty="0" smtClean="0">
                <a:solidFill>
                  <a:srgbClr val="FFFF00"/>
                </a:solidFill>
              </a:rPr>
              <a:t/>
            </a:r>
            <a:br>
              <a:rPr lang="sk-SK" sz="2000" b="1" dirty="0" smtClean="0">
                <a:solidFill>
                  <a:srgbClr val="FFFF00"/>
                </a:solidFill>
              </a:rPr>
            </a:br>
            <a:r>
              <a:rPr lang="sk-SK" sz="2000" b="1" i="1" dirty="0" smtClean="0">
                <a:solidFill>
                  <a:srgbClr val="FFFF00"/>
                </a:solidFill>
              </a:rPr>
              <a:t>"Keď to počuli jeho učeníci, mnohí z nich povedali: „Tvrdá je to reč! Kto to môže počúvať?!“ ...</a:t>
            </a:r>
            <a:r>
              <a:rPr lang="sk-SK" sz="2000" b="1" i="1" u="sng" dirty="0" smtClean="0">
                <a:solidFill>
                  <a:srgbClr val="FFFF00"/>
                </a:solidFill>
              </a:rPr>
              <a:t>Slová</a:t>
            </a:r>
            <a:r>
              <a:rPr lang="sk-SK" sz="2000" b="1" i="1" dirty="0" smtClean="0">
                <a:solidFill>
                  <a:srgbClr val="FFFF00"/>
                </a:solidFill>
              </a:rPr>
              <a:t>, ktoré som vám povedal, sú </a:t>
            </a:r>
            <a:r>
              <a:rPr lang="sk-SK" sz="2000" b="1" i="1" u="sng" dirty="0" smtClean="0">
                <a:solidFill>
                  <a:srgbClr val="FFFF00"/>
                </a:solidFill>
              </a:rPr>
              <a:t>Duch a život.</a:t>
            </a:r>
            <a:r>
              <a:rPr lang="sk-SK" sz="2000" b="1" i="1" dirty="0" smtClean="0">
                <a:solidFill>
                  <a:srgbClr val="FFFF00"/>
                </a:solidFill>
              </a:rPr>
              <a:t> Ale niektorí z vás neveria .“ Odpovedal mu Šimon Peter: „Ty máš </a:t>
            </a:r>
            <a:r>
              <a:rPr lang="sk-SK" sz="2000" b="1" i="1" u="sng" dirty="0" smtClean="0">
                <a:solidFill>
                  <a:srgbClr val="FFFF00"/>
                </a:solidFill>
              </a:rPr>
              <a:t>slová večného života </a:t>
            </a:r>
            <a:r>
              <a:rPr lang="sk-SK" sz="2000" b="1" i="1" dirty="0" smtClean="0">
                <a:solidFill>
                  <a:srgbClr val="FFFF00"/>
                </a:solidFill>
              </a:rPr>
              <a:t>. A my sme uverili ...“ </a:t>
            </a:r>
            <a:r>
              <a:rPr lang="sk-SK" sz="2000" b="1" dirty="0" smtClean="0">
                <a:solidFill>
                  <a:srgbClr val="FFFF00"/>
                </a:solidFill>
              </a:rPr>
              <a:t>(</a:t>
            </a:r>
            <a:r>
              <a:rPr lang="sk-SK" sz="2000" b="1" dirty="0" err="1" smtClean="0">
                <a:solidFill>
                  <a:srgbClr val="FFFF00"/>
                </a:solidFill>
              </a:rPr>
              <a:t>Jn</a:t>
            </a:r>
            <a:r>
              <a:rPr lang="sk-SK" sz="2000" b="1" dirty="0" smtClean="0">
                <a:solidFill>
                  <a:srgbClr val="FFFF00"/>
                </a:solidFill>
              </a:rPr>
              <a:t> 6,60-69) </a:t>
            </a:r>
            <a:br>
              <a:rPr lang="sk-SK" sz="2000" b="1" dirty="0" smtClean="0">
                <a:solidFill>
                  <a:srgbClr val="FFFF00"/>
                </a:solidFill>
              </a:rPr>
            </a:br>
            <a:endParaRPr lang="sk-SK" sz="2000" b="1" dirty="0" smtClean="0">
              <a:solidFill>
                <a:srgbClr val="FFFF00"/>
              </a:solidFill>
            </a:endParaRPr>
          </a:p>
          <a:p>
            <a:r>
              <a:rPr lang="sk-SK" sz="2000" b="1" dirty="0" smtClean="0">
                <a:solidFill>
                  <a:srgbClr val="FFFF00"/>
                </a:solidFill>
              </a:rPr>
              <a:t>- Ak neuveríš tým slovám, začneš šomrať a Božie Slovo a prikázania budú pre teba len tvrdé, bezduché. Ale ak uveríš, príde Duch Svätý a Písmo bude pre teba živým zdrojom.</a:t>
            </a:r>
            <a:br>
              <a:rPr lang="sk-SK" sz="2000" b="1" dirty="0" smtClean="0">
                <a:solidFill>
                  <a:srgbClr val="FFFF00"/>
                </a:solidFill>
              </a:rPr>
            </a:br>
            <a:endParaRPr lang="sk-SK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092"/>
            <a:ext cx="9144000" cy="6842867"/>
          </a:xfrm>
        </p:spPr>
      </p:pic>
      <p:sp>
        <p:nvSpPr>
          <p:cNvPr id="5" name="BlokTextu 4"/>
          <p:cNvSpPr txBox="1"/>
          <p:nvPr/>
        </p:nvSpPr>
        <p:spPr>
          <a:xfrm>
            <a:off x="107504" y="116632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i="1" dirty="0" smtClean="0">
                <a:solidFill>
                  <a:srgbClr val="FFFF00"/>
                </a:solidFill>
              </a:rPr>
              <a:t>Otupené srdce, zatvorené oči a uši:</a:t>
            </a:r>
            <a:br>
              <a:rPr lang="sk-SK" sz="2200" b="1" i="1" dirty="0" smtClean="0">
                <a:solidFill>
                  <a:srgbClr val="FFFF00"/>
                </a:solidFill>
              </a:rPr>
            </a:br>
            <a:r>
              <a:rPr lang="sk-SK" sz="2200" b="1" i="1" dirty="0" smtClean="0">
                <a:solidFill>
                  <a:srgbClr val="FFFF00"/>
                </a:solidFill>
              </a:rPr>
              <a:t/>
            </a:r>
            <a:br>
              <a:rPr lang="sk-SK" sz="2200" b="1" i="1" dirty="0" smtClean="0">
                <a:solidFill>
                  <a:srgbClr val="FFFF00"/>
                </a:solidFill>
              </a:rPr>
            </a:br>
            <a:r>
              <a:rPr lang="sk-SK" sz="2200" b="1" i="1" dirty="0" smtClean="0">
                <a:solidFill>
                  <a:srgbClr val="FFFF00"/>
                </a:solidFill>
              </a:rPr>
              <a:t>"Budete počúvať; a nepochopíte, budete hľadieť; a neuvidíte. Lebo otupelo srdce </a:t>
            </a:r>
            <a:r>
              <a:rPr lang="sk-SK" sz="2200" b="1" i="1" dirty="0" err="1" smtClean="0">
                <a:solidFill>
                  <a:srgbClr val="FFFF00"/>
                </a:solidFill>
              </a:rPr>
              <a:t>tohoto</a:t>
            </a:r>
            <a:r>
              <a:rPr lang="sk-SK" sz="2200" b="1" i="1" dirty="0" smtClean="0">
                <a:solidFill>
                  <a:srgbClr val="FFFF00"/>
                </a:solidFill>
              </a:rPr>
              <a:t> ľudu: </a:t>
            </a:r>
            <a:r>
              <a:rPr lang="sk-SK" sz="2200" b="1" i="1" u="sng" dirty="0" smtClean="0">
                <a:solidFill>
                  <a:srgbClr val="FFFF00"/>
                </a:solidFill>
              </a:rPr>
              <a:t>ušami ťažko počujú</a:t>
            </a:r>
            <a:r>
              <a:rPr lang="sk-SK" sz="2200" b="1" i="1" dirty="0" smtClean="0">
                <a:solidFill>
                  <a:srgbClr val="FFFF00"/>
                </a:solidFill>
              </a:rPr>
              <a:t> a oči si zavreli, aby očami</a:t>
            </a:r>
            <a:br>
              <a:rPr lang="sk-SK" sz="2200" b="1" i="1" dirty="0" smtClean="0">
                <a:solidFill>
                  <a:srgbClr val="FFFF00"/>
                </a:solidFill>
              </a:rPr>
            </a:br>
            <a:r>
              <a:rPr lang="sk-SK" sz="2200" b="1" i="1" dirty="0" smtClean="0">
                <a:solidFill>
                  <a:srgbClr val="FFFF00"/>
                </a:solidFill>
              </a:rPr>
              <a:t>nevideli a ušami nepočuli, </a:t>
            </a:r>
            <a:r>
              <a:rPr lang="sk-SK" sz="2200" b="1" i="1" u="sng" dirty="0" smtClean="0">
                <a:solidFill>
                  <a:srgbClr val="FFFF00"/>
                </a:solidFill>
              </a:rPr>
              <a:t>aby srdcom nechápali a neobrátili sa - aby som ich nemohol uzdraviť</a:t>
            </a:r>
            <a:r>
              <a:rPr lang="sk-SK" sz="2200" b="1" i="1" dirty="0" smtClean="0">
                <a:solidFill>
                  <a:srgbClr val="FFFF00"/>
                </a:solidFill>
              </a:rPr>
              <a:t>."</a:t>
            </a:r>
            <a:br>
              <a:rPr lang="sk-SK" sz="2200" b="1" i="1" dirty="0" smtClean="0">
                <a:solidFill>
                  <a:srgbClr val="FFFF00"/>
                </a:solidFill>
              </a:rPr>
            </a:br>
            <a:r>
              <a:rPr lang="sk-SK" sz="2200" b="1" i="1" dirty="0" smtClean="0">
                <a:solidFill>
                  <a:srgbClr val="FFFF00"/>
                </a:solidFill>
              </a:rPr>
              <a:t>(</a:t>
            </a:r>
            <a:r>
              <a:rPr lang="sk-SK" sz="2200" b="1" i="1" dirty="0" err="1" smtClean="0">
                <a:solidFill>
                  <a:srgbClr val="FFFF00"/>
                </a:solidFill>
              </a:rPr>
              <a:t>Mt</a:t>
            </a:r>
            <a:r>
              <a:rPr lang="sk-SK" sz="2200" b="1" i="1" dirty="0" smtClean="0">
                <a:solidFill>
                  <a:srgbClr val="FFFF00"/>
                </a:solidFill>
              </a:rPr>
              <a:t> 13,14-15)</a:t>
            </a:r>
            <a:br>
              <a:rPr lang="sk-SK" sz="2200" b="1" i="1" dirty="0" smtClean="0">
                <a:solidFill>
                  <a:srgbClr val="FFFF00"/>
                </a:solidFill>
              </a:rPr>
            </a:br>
            <a:r>
              <a:rPr lang="sk-SK" sz="2200" b="1" i="1" dirty="0" smtClean="0">
                <a:solidFill>
                  <a:srgbClr val="FFFF00"/>
                </a:solidFill>
              </a:rPr>
              <a:t/>
            </a:r>
            <a:br>
              <a:rPr lang="sk-SK" sz="2200" b="1" i="1" dirty="0" smtClean="0">
                <a:solidFill>
                  <a:srgbClr val="FFFF00"/>
                </a:solidFill>
              </a:rPr>
            </a:br>
            <a:r>
              <a:rPr lang="sk-SK" sz="2200" b="1" i="1" dirty="0" smtClean="0">
                <a:solidFill>
                  <a:srgbClr val="FFFF00"/>
                </a:solidFill>
              </a:rPr>
              <a:t>„On im povedal: "Vy nechápaví a ťarbaví srdcom </a:t>
            </a:r>
            <a:r>
              <a:rPr lang="sk-SK" sz="2200" b="1" i="1" u="sng" dirty="0" smtClean="0">
                <a:solidFill>
                  <a:srgbClr val="FFFF00"/>
                </a:solidFill>
              </a:rPr>
              <a:t>uveriť všetko</a:t>
            </a:r>
            <a:r>
              <a:rPr lang="sk-SK" sz="2200" b="1" i="1" dirty="0" smtClean="0">
                <a:solidFill>
                  <a:srgbClr val="FFFF00"/>
                </a:solidFill>
              </a:rPr>
              <a:t>, čo hovorili proroci!“ (</a:t>
            </a:r>
            <a:r>
              <a:rPr lang="sk-SK" sz="2200" b="1" i="1" dirty="0" err="1" smtClean="0">
                <a:solidFill>
                  <a:srgbClr val="FFFF00"/>
                </a:solidFill>
              </a:rPr>
              <a:t>Lk</a:t>
            </a:r>
            <a:r>
              <a:rPr lang="sk-SK" sz="2200" b="1" i="1" dirty="0" smtClean="0">
                <a:solidFill>
                  <a:srgbClr val="FFFF00"/>
                </a:solidFill>
              </a:rPr>
              <a:t> 24,25).</a:t>
            </a:r>
            <a:br>
              <a:rPr lang="sk-SK" sz="2200" b="1" i="1" dirty="0" smtClean="0">
                <a:solidFill>
                  <a:srgbClr val="FFFF00"/>
                </a:solidFill>
              </a:rPr>
            </a:br>
            <a:r>
              <a:rPr lang="sk-SK" sz="2200" b="1" i="1" dirty="0" smtClean="0">
                <a:solidFill>
                  <a:srgbClr val="FFFF00"/>
                </a:solidFill>
              </a:rPr>
              <a:t/>
            </a:r>
            <a:br>
              <a:rPr lang="sk-SK" sz="2200" b="1" i="1" dirty="0" smtClean="0">
                <a:solidFill>
                  <a:srgbClr val="FFFF00"/>
                </a:solidFill>
              </a:rPr>
            </a:br>
            <a:endParaRPr lang="sk-SK" sz="2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23529" y="76470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</a:rPr>
              <a:t>Slovo, ktoré pôsobí v tebe a okolo teba</a:t>
            </a:r>
            <a:r>
              <a:rPr lang="sk-SK" sz="2800" dirty="0" smtClean="0">
                <a:solidFill>
                  <a:srgbClr val="FFFF00"/>
                </a:solidFill>
              </a:rPr>
              <a:t/>
            </a:r>
            <a:br>
              <a:rPr lang="sk-SK" sz="2800" dirty="0" smtClean="0">
                <a:solidFill>
                  <a:srgbClr val="FFFF00"/>
                </a:solidFill>
              </a:rPr>
            </a:br>
            <a:r>
              <a:rPr lang="sk-SK" sz="2800" dirty="0" smtClean="0">
                <a:solidFill>
                  <a:srgbClr val="FFFF00"/>
                </a:solidFill>
              </a:rPr>
              <a:t/>
            </a:r>
            <a:br>
              <a:rPr lang="sk-SK" sz="2800" dirty="0" smtClean="0">
                <a:solidFill>
                  <a:srgbClr val="FFFF00"/>
                </a:solidFill>
              </a:rPr>
            </a:br>
            <a:r>
              <a:rPr lang="sk-SK" sz="2800" i="1" dirty="0" smtClean="0">
                <a:solidFill>
                  <a:srgbClr val="FFFF00"/>
                </a:solidFill>
              </a:rPr>
              <a:t>„Preto aj my neprestajne vzdávame vďaky Bohu za to, že keď ste od nás prijali </a:t>
            </a:r>
            <a:r>
              <a:rPr lang="sk-SK" sz="2800" i="1" u="sng" dirty="0" smtClean="0">
                <a:solidFill>
                  <a:srgbClr val="FFFF00"/>
                </a:solidFill>
              </a:rPr>
              <a:t>Božie slovo</a:t>
            </a:r>
            <a:r>
              <a:rPr lang="sk-SK" sz="2800" i="1" dirty="0" smtClean="0">
                <a:solidFill>
                  <a:srgbClr val="FFFF00"/>
                </a:solidFill>
              </a:rPr>
              <a:t>, ktoré sme hlásali, </a:t>
            </a:r>
            <a:r>
              <a:rPr lang="sk-SK" sz="2800" i="1" u="sng" dirty="0" smtClean="0">
                <a:solidFill>
                  <a:srgbClr val="FFFF00"/>
                </a:solidFill>
              </a:rPr>
              <a:t>neprijali ste ho ako ľudské slovo</a:t>
            </a:r>
            <a:r>
              <a:rPr lang="sk-SK" sz="2800" i="1" dirty="0" smtClean="0">
                <a:solidFill>
                  <a:srgbClr val="FFFF00"/>
                </a:solidFill>
              </a:rPr>
              <a:t>, ale - aké naozaj je - ako </a:t>
            </a:r>
            <a:r>
              <a:rPr lang="sk-SK" sz="2800" i="1" u="sng" dirty="0" smtClean="0">
                <a:solidFill>
                  <a:srgbClr val="FFFF00"/>
                </a:solidFill>
              </a:rPr>
              <a:t>slovo Božie</a:t>
            </a:r>
            <a:r>
              <a:rPr lang="sk-SK" sz="2800" i="1" dirty="0" smtClean="0">
                <a:solidFill>
                  <a:srgbClr val="FFFF00"/>
                </a:solidFill>
              </a:rPr>
              <a:t>; a ono </a:t>
            </a:r>
            <a:r>
              <a:rPr lang="sk-SK" sz="2800" i="1" u="sng" dirty="0" smtClean="0">
                <a:solidFill>
                  <a:srgbClr val="FFFF00"/>
                </a:solidFill>
              </a:rPr>
              <a:t>pôsobí vo vás veriacich</a:t>
            </a:r>
            <a:r>
              <a:rPr lang="sk-SK" sz="2800" i="1" dirty="0" smtClean="0">
                <a:solidFill>
                  <a:srgbClr val="FFFF00"/>
                </a:solidFill>
              </a:rPr>
              <a:t>.“</a:t>
            </a:r>
            <a:r>
              <a:rPr lang="sk-SK" sz="2800" dirty="0">
                <a:solidFill>
                  <a:srgbClr val="FFFF00"/>
                </a:solidFill>
              </a:rPr>
              <a:t> </a:t>
            </a:r>
            <a:r>
              <a:rPr lang="sk-SK" sz="2800" dirty="0" smtClean="0">
                <a:solidFill>
                  <a:srgbClr val="FFFF00"/>
                </a:solidFill>
              </a:rPr>
              <a:t>(1Sol 2,13).</a:t>
            </a:r>
            <a:endParaRPr lang="sk-SK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95536" y="332656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u="sng" dirty="0" smtClean="0">
                <a:solidFill>
                  <a:srgbClr val="FFFF00"/>
                </a:solidFill>
              </a:rPr>
              <a:t>Modlitba so Svätým Písmom</a:t>
            </a:r>
            <a:r>
              <a:rPr lang="sk-SK" sz="2000" b="1" dirty="0" smtClean="0">
                <a:solidFill>
                  <a:srgbClr val="FFFF00"/>
                </a:solidFill>
              </a:rPr>
              <a:t/>
            </a:r>
            <a:br>
              <a:rPr lang="sk-SK" sz="2000" b="1" dirty="0" smtClean="0">
                <a:solidFill>
                  <a:srgbClr val="FFFF00"/>
                </a:solidFill>
              </a:rPr>
            </a:br>
            <a:r>
              <a:rPr lang="sk-SK" sz="2000" b="1" dirty="0" smtClean="0">
                <a:solidFill>
                  <a:srgbClr val="FFFF00"/>
                </a:solidFill>
              </a:rPr>
              <a:t/>
            </a:r>
            <a:br>
              <a:rPr lang="sk-SK" sz="2000" b="1" dirty="0" smtClean="0">
                <a:solidFill>
                  <a:srgbClr val="FFFF00"/>
                </a:solidFill>
              </a:rPr>
            </a:br>
            <a:r>
              <a:rPr lang="sk-SK" sz="2000" b="1" dirty="0" smtClean="0">
                <a:solidFill>
                  <a:srgbClr val="FFFF00"/>
                </a:solidFill>
              </a:rPr>
              <a:t>Chcete, aby vaše modlitby boli prinášali viac ovocia? Modlite sa so Svätým Písmom.</a:t>
            </a:r>
            <a:br>
              <a:rPr lang="sk-SK" sz="2000" b="1" dirty="0" smtClean="0">
                <a:solidFill>
                  <a:srgbClr val="FFFF00"/>
                </a:solidFill>
              </a:rPr>
            </a:br>
            <a:endParaRPr lang="sk-SK" sz="2000" b="1" dirty="0" smtClean="0">
              <a:solidFill>
                <a:srgbClr val="FFFF00"/>
              </a:solidFill>
            </a:endParaRPr>
          </a:p>
          <a:p>
            <a:r>
              <a:rPr lang="sk-SK" sz="2000" b="1" dirty="0" smtClean="0">
                <a:solidFill>
                  <a:srgbClr val="FFFF00"/>
                </a:solidFill>
              </a:rPr>
              <a:t>V liste Hebrejom 4,12 sa píše: </a:t>
            </a:r>
            <a:r>
              <a:rPr lang="sk-SK" sz="2000" b="1" i="1" dirty="0" smtClean="0">
                <a:solidFill>
                  <a:srgbClr val="FFFF00"/>
                </a:solidFill>
              </a:rPr>
              <a:t>"Lebo </a:t>
            </a:r>
            <a:r>
              <a:rPr lang="sk-SK" sz="2000" b="1" i="1" u="sng" dirty="0" smtClean="0">
                <a:solidFill>
                  <a:srgbClr val="FFFF00"/>
                </a:solidFill>
              </a:rPr>
              <a:t>živé je Božie slovo</a:t>
            </a:r>
            <a:r>
              <a:rPr lang="sk-SK" sz="2000" b="1" i="1" dirty="0" smtClean="0">
                <a:solidFill>
                  <a:srgbClr val="FFFF00"/>
                </a:solidFill>
              </a:rPr>
              <a:t>, </a:t>
            </a:r>
            <a:r>
              <a:rPr lang="sk-SK" sz="2000" b="1" i="1" u="sng" dirty="0" smtClean="0">
                <a:solidFill>
                  <a:srgbClr val="FFFF00"/>
                </a:solidFill>
              </a:rPr>
              <a:t>účinné</a:t>
            </a:r>
            <a:r>
              <a:rPr lang="sk-SK" sz="2000" b="1" i="1" dirty="0" smtClean="0">
                <a:solidFill>
                  <a:srgbClr val="FFFF00"/>
                </a:solidFill>
              </a:rPr>
              <a:t> a ostrejšie ako každý dvojsečný meč; preniká až po oddelenie duše od ducha a kĺbov od špiku a rozsudzuje myšlienky a úmysly srdca."</a:t>
            </a:r>
            <a:br>
              <a:rPr lang="sk-SK" sz="2000" b="1" i="1" dirty="0" smtClean="0">
                <a:solidFill>
                  <a:srgbClr val="FFFF00"/>
                </a:solidFill>
              </a:rPr>
            </a:br>
            <a:r>
              <a:rPr lang="sk-SK" sz="2000" b="1" dirty="0" smtClean="0">
                <a:solidFill>
                  <a:srgbClr val="FFFF00"/>
                </a:solidFill>
              </a:rPr>
              <a:t/>
            </a:r>
            <a:br>
              <a:rPr lang="sk-SK" sz="2000" b="1" dirty="0" smtClean="0">
                <a:solidFill>
                  <a:srgbClr val="FFFF00"/>
                </a:solidFill>
              </a:rPr>
            </a:br>
            <a:r>
              <a:rPr lang="sk-SK" sz="2000" b="1" dirty="0" smtClean="0">
                <a:solidFill>
                  <a:srgbClr val="FFFF00"/>
                </a:solidFill>
              </a:rPr>
              <a:t>Keď odriekame a modlíme sa Božím Slovom, Božia moc sa uvoľňuje a dostávame odpovede na naše modlitby.</a:t>
            </a:r>
            <a:endParaRPr lang="sk-SK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6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48</Words>
  <Application>Microsoft Office PowerPoint</Application>
  <PresentationFormat>Prezentácia na obrazovke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Sobino</dc:creator>
  <cp:lastModifiedBy>Sobino</cp:lastModifiedBy>
  <cp:revision>8</cp:revision>
  <dcterms:created xsi:type="dcterms:W3CDTF">2013-04-24T20:20:15Z</dcterms:created>
  <dcterms:modified xsi:type="dcterms:W3CDTF">2013-08-05T22:41:38Z</dcterms:modified>
</cp:coreProperties>
</file>