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391D-03E9-48EC-A482-FF69D60ED118}" type="datetimeFigureOut">
              <a:rPr lang="sk-SK" smtClean="0"/>
              <a:pPr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CC9C-94F6-4C48-8D6D-FE8BBB62642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51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391D-03E9-48EC-A482-FF69D60ED118}" type="datetimeFigureOut">
              <a:rPr lang="sk-SK" smtClean="0"/>
              <a:pPr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CC9C-94F6-4C48-8D6D-FE8BBB62642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12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391D-03E9-48EC-A482-FF69D60ED118}" type="datetimeFigureOut">
              <a:rPr lang="sk-SK" smtClean="0"/>
              <a:pPr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CC9C-94F6-4C48-8D6D-FE8BBB62642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291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391D-03E9-48EC-A482-FF69D60ED118}" type="datetimeFigureOut">
              <a:rPr lang="sk-SK" smtClean="0"/>
              <a:pPr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CC9C-94F6-4C48-8D6D-FE8BBB62642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0789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391D-03E9-48EC-A482-FF69D60ED118}" type="datetimeFigureOut">
              <a:rPr lang="sk-SK" smtClean="0"/>
              <a:pPr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CC9C-94F6-4C48-8D6D-FE8BBB62642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80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391D-03E9-48EC-A482-FF69D60ED118}" type="datetimeFigureOut">
              <a:rPr lang="sk-SK" smtClean="0"/>
              <a:pPr/>
              <a:t>6. 8. 2013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CC9C-94F6-4C48-8D6D-FE8BBB62642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135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391D-03E9-48EC-A482-FF69D60ED118}" type="datetimeFigureOut">
              <a:rPr lang="sk-SK" smtClean="0"/>
              <a:pPr/>
              <a:t>6. 8. 2013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CC9C-94F6-4C48-8D6D-FE8BBB62642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696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391D-03E9-48EC-A482-FF69D60ED118}" type="datetimeFigureOut">
              <a:rPr lang="sk-SK" smtClean="0"/>
              <a:pPr/>
              <a:t>6. 8. 2013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CC9C-94F6-4C48-8D6D-FE8BBB62642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413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391D-03E9-48EC-A482-FF69D60ED118}" type="datetimeFigureOut">
              <a:rPr lang="sk-SK" smtClean="0"/>
              <a:pPr/>
              <a:t>6. 8. 2013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CC9C-94F6-4C48-8D6D-FE8BBB62642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725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391D-03E9-48EC-A482-FF69D60ED118}" type="datetimeFigureOut">
              <a:rPr lang="sk-SK" smtClean="0"/>
              <a:pPr/>
              <a:t>6. 8. 2013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CC9C-94F6-4C48-8D6D-FE8BBB62642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343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391D-03E9-48EC-A482-FF69D60ED118}" type="datetimeFigureOut">
              <a:rPr lang="sk-SK" smtClean="0"/>
              <a:pPr/>
              <a:t>6. 8. 2013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CC9C-94F6-4C48-8D6D-FE8BBB62642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979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A391D-03E9-48EC-A482-FF69D60ED118}" type="datetimeFigureOut">
              <a:rPr lang="sk-SK" smtClean="0"/>
              <a:pPr/>
              <a:t>6. 8. 2013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2CC9C-94F6-4C48-8D6D-FE8BBB62642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530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264"/>
            <a:ext cx="9144000" cy="6858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179512" y="652045"/>
            <a:ext cx="61530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3200" b="1" dirty="0" smtClean="0"/>
              <a:t>Osobná modlitba - Večera s Bohom</a:t>
            </a:r>
          </a:p>
          <a:p>
            <a:pPr algn="ctr"/>
            <a:endParaRPr lang="sk-SK" sz="32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1619672" y="2233673"/>
            <a:ext cx="530837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400" b="1" dirty="0" smtClean="0"/>
              <a:t>Osobná modlitba je :</a:t>
            </a:r>
          </a:p>
          <a:p>
            <a:pPr algn="ctr"/>
            <a:endParaRPr lang="sk-SK" sz="2400" b="1" dirty="0"/>
          </a:p>
          <a:p>
            <a:pPr algn="ctr"/>
            <a:r>
              <a:rPr lang="sk-SK" sz="2400" b="1" dirty="0" smtClean="0"/>
              <a:t>1.testom našej úprimnosti, </a:t>
            </a:r>
          </a:p>
          <a:p>
            <a:pPr algn="ctr"/>
            <a:endParaRPr lang="sk-SK" sz="2400" b="1" dirty="0" smtClean="0"/>
          </a:p>
          <a:p>
            <a:pPr algn="ctr"/>
            <a:r>
              <a:rPr lang="sk-SK" sz="2400" b="1" dirty="0" smtClean="0"/>
              <a:t>2, znakom našej duchovnej zrelosti, </a:t>
            </a:r>
          </a:p>
          <a:p>
            <a:pPr algn="ctr"/>
            <a:endParaRPr lang="sk-SK" sz="2400" b="1" dirty="0" smtClean="0"/>
          </a:p>
          <a:p>
            <a:pPr algn="ctr"/>
            <a:r>
              <a:rPr lang="sk-SK" sz="2400" b="1" dirty="0" smtClean="0"/>
              <a:t>3 hlavným prostriedkom rastu v milosti. 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4036685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86" y="0"/>
            <a:ext cx="9217023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395536" y="1154979"/>
            <a:ext cx="69969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Boh zjavuje svoju vôľu a dôležité rozhodnutia </a:t>
            </a:r>
          </a:p>
          <a:p>
            <a:r>
              <a:rPr lang="sk-SK" sz="2800" b="1" dirty="0" smtClean="0"/>
              <a:t>pre náš život, keď sa modlíme osamote.</a:t>
            </a:r>
            <a:endParaRPr lang="sk-SK" sz="2800" dirty="0"/>
          </a:p>
        </p:txBody>
      </p:sp>
      <p:sp>
        <p:nvSpPr>
          <p:cNvPr id="6" name="BlokTextu 5"/>
          <p:cNvSpPr txBox="1"/>
          <p:nvPr/>
        </p:nvSpPr>
        <p:spPr>
          <a:xfrm>
            <a:off x="1259632" y="2780928"/>
            <a:ext cx="539449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k-SK" sz="2400" b="1" dirty="0" smtClean="0"/>
              <a:t>Mojžiš (prikázania, tvár, svätostánok)</a:t>
            </a:r>
          </a:p>
          <a:p>
            <a:pPr marL="285750" indent="-285750">
              <a:buFontTx/>
              <a:buChar char="-"/>
            </a:pPr>
            <a:r>
              <a:rPr lang="sk-SK" sz="2400" b="1" dirty="0" smtClean="0"/>
              <a:t>Daniel (Obnovenie Jeruzalema)</a:t>
            </a:r>
          </a:p>
          <a:p>
            <a:pPr marL="285750" indent="-285750">
              <a:buFontTx/>
              <a:buChar char="-"/>
            </a:pPr>
            <a:r>
              <a:rPr lang="sk-SK" sz="2400" b="1" dirty="0" smtClean="0"/>
              <a:t>Šalamún („mám v tebe záľubu)</a:t>
            </a:r>
          </a:p>
          <a:p>
            <a:pPr marL="285750" indent="-285750">
              <a:buFontTx/>
              <a:buChar char="-"/>
            </a:pPr>
            <a:r>
              <a:rPr lang="sk-SK" sz="2400" b="1" dirty="0" err="1" smtClean="0"/>
              <a:t>Kornélius</a:t>
            </a:r>
            <a:r>
              <a:rPr lang="sk-SK" sz="2400" b="1" dirty="0" smtClean="0"/>
              <a:t> (ustavičná modlitba)</a:t>
            </a:r>
          </a:p>
          <a:p>
            <a:pPr marL="285750" indent="-285750">
              <a:buFontTx/>
              <a:buChar char="-"/>
            </a:pPr>
            <a:r>
              <a:rPr lang="sk-SK" sz="2400" b="1" dirty="0" smtClean="0"/>
              <a:t>Peter (vízia o prijatí pohanov)</a:t>
            </a:r>
          </a:p>
          <a:p>
            <a:pPr marL="285750" indent="-285750">
              <a:buFontTx/>
              <a:buChar char="-"/>
            </a:pPr>
            <a:r>
              <a:rPr lang="sk-SK" sz="2400" b="1" dirty="0" smtClean="0"/>
              <a:t>Izák (vymodlil manželku)</a:t>
            </a:r>
          </a:p>
          <a:p>
            <a:pPr marL="285750" indent="-285750">
              <a:buFontTx/>
              <a:buChar char="-"/>
            </a:pPr>
            <a:r>
              <a:rPr lang="sk-SK" sz="2400" b="1" dirty="0" err="1" smtClean="0"/>
              <a:t>Ezechiáš</a:t>
            </a:r>
            <a:r>
              <a:rPr lang="sk-SK" sz="2400" b="1" dirty="0" smtClean="0"/>
              <a:t> (15 rokov života navyše)</a:t>
            </a:r>
          </a:p>
          <a:p>
            <a:pPr marL="285750" indent="-285750">
              <a:buFontTx/>
              <a:buChar char="-"/>
            </a:pPr>
            <a:r>
              <a:rPr lang="sk-SK" sz="2400" b="1" dirty="0" smtClean="0"/>
              <a:t>Jonáš (vymrštený po osobnej modlitbe</a:t>
            </a:r>
          </a:p>
          <a:p>
            <a:pPr marL="342900" indent="-342900">
              <a:buFontTx/>
              <a:buChar char="-"/>
            </a:pPr>
            <a:r>
              <a:rPr lang="sk-SK" sz="2400" b="1" dirty="0" err="1" smtClean="0"/>
              <a:t>Elizeus</a:t>
            </a:r>
            <a:r>
              <a:rPr lang="sk-SK" sz="2400" b="1" dirty="0" smtClean="0"/>
              <a:t> (Modlitba za vzkriesenie)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489905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Awesome-Red-Wallpap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1357290" y="1071546"/>
            <a:ext cx="48577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Večera s Bohom</a:t>
            </a:r>
          </a:p>
          <a:p>
            <a:r>
              <a:rPr lang="sk-SK" sz="3600" b="1" dirty="0" smtClean="0"/>
              <a:t/>
            </a:r>
            <a:br>
              <a:rPr lang="sk-SK" sz="3600" b="1" dirty="0" smtClean="0"/>
            </a:br>
            <a:r>
              <a:rPr lang="sk-SK" sz="3600" b="1" i="1" dirty="0" smtClean="0"/>
              <a:t>„Hľa, stojím pri dverách a klopem. Kto počúvne môj hlas a otvorí dvere, k tomu vojdem a budem s ním večerať a on so mnou.“</a:t>
            </a:r>
            <a:r>
              <a:rPr lang="sk-SK" sz="3600" b="1" dirty="0" smtClean="0"/>
              <a:t> </a:t>
            </a:r>
          </a:p>
          <a:p>
            <a:r>
              <a:rPr lang="sk-SK" sz="3600" b="1" dirty="0" smtClean="0"/>
              <a:t>(</a:t>
            </a:r>
            <a:r>
              <a:rPr lang="sk-SK" sz="3600" b="1" dirty="0" err="1" smtClean="0"/>
              <a:t>Zj</a:t>
            </a:r>
            <a:r>
              <a:rPr lang="sk-SK" sz="3600" b="1" dirty="0" smtClean="0"/>
              <a:t> 3, 20)</a:t>
            </a:r>
            <a:endParaRPr lang="sk-SK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Awesome-Red-Wallpap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500034" y="285728"/>
            <a:ext cx="557216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u="sng" dirty="0" smtClean="0"/>
              <a:t>Z tohto verša nám vyplývajú tri skutočnosti pre modlitbu:</a:t>
            </a:r>
            <a:br>
              <a:rPr lang="sk-SK" sz="3200" b="1" u="sng" dirty="0" smtClean="0"/>
            </a:br>
            <a:r>
              <a:rPr lang="sk-SK" sz="3200" b="1" dirty="0" smtClean="0"/>
              <a:t/>
            </a:r>
            <a:br>
              <a:rPr lang="sk-SK" sz="3200" b="1" dirty="0" smtClean="0"/>
            </a:br>
            <a:r>
              <a:rPr lang="sk-SK" sz="3200" b="1" dirty="0" smtClean="0"/>
              <a:t>1. Tajomstvo rovnosti Boha a človeka v modlitbe (...budem s ním večerať a on so mnou.)</a:t>
            </a:r>
            <a:br>
              <a:rPr lang="sk-SK" sz="3200" b="1" dirty="0" smtClean="0"/>
            </a:br>
            <a:r>
              <a:rPr lang="sk-SK" sz="3200" b="1" dirty="0" smtClean="0"/>
              <a:t/>
            </a:r>
            <a:br>
              <a:rPr lang="sk-SK" sz="3200" b="1" dirty="0" smtClean="0"/>
            </a:br>
            <a:r>
              <a:rPr lang="sk-SK" sz="3200" b="1" dirty="0" smtClean="0"/>
              <a:t>Boh sa počas modlitby skláňa k Tebe a stáva sa ti rovnocenným partnerom. To sa pri nijakej inej činnosti v tvojom živote nestne, lebo Boh má stále navrch.</a:t>
            </a:r>
            <a:endParaRPr lang="sk-SK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Awesome-Red-Wallpap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1071538" y="785794"/>
            <a:ext cx="478634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/>
              <a:t>Modlitba je ako „večera“ (...k tomu vojdem a budem s ním večerať...)</a:t>
            </a:r>
          </a:p>
          <a:p>
            <a:endParaRPr lang="sk-SK" sz="3200" b="1" dirty="0" smtClean="0"/>
          </a:p>
          <a:p>
            <a:r>
              <a:rPr lang="sk-SK" sz="3200" b="1" dirty="0" smtClean="0"/>
              <a:t> </a:t>
            </a:r>
            <a:r>
              <a:rPr lang="sk-SK" sz="3200" dirty="0" smtClean="0"/>
              <a:t>Čím je potrava pre telo, tým je modlitba pre dušu.  Tvoja duša potrebuje osobitný pokrm a tou je práve modlitba a sviatosti. Ak sa nebudeš modliť, tvoja duša bude živoriť.</a:t>
            </a:r>
            <a:endParaRPr lang="sk-SK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Awesome-Red-Wallpap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928662" y="357166"/>
            <a:ext cx="528641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600" b="1" dirty="0" smtClean="0"/>
              <a:t>Boh má postavenie hosťa (Kto počúvne môj hlas a otvorí dvere, k tomu vojdem.....)</a:t>
            </a:r>
            <a:r>
              <a:rPr lang="sk-SK" sz="2600" dirty="0" smtClean="0"/>
              <a:t/>
            </a:r>
            <a:br>
              <a:rPr lang="sk-SK" sz="2600" dirty="0" smtClean="0"/>
            </a:b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600" dirty="0" smtClean="0"/>
              <a:t>Ak máš vo svojom dome hosťa, patrične si ho uctíš. Hosť je posvätný a všetko ostatné je menej dôležité.</a:t>
            </a:r>
          </a:p>
          <a:p>
            <a:r>
              <a:rPr lang="sk-SK" sz="2600" dirty="0" smtClean="0"/>
              <a:t/>
            </a:r>
            <a:br>
              <a:rPr lang="sk-SK" sz="2600" dirty="0" smtClean="0"/>
            </a:br>
            <a:r>
              <a:rPr lang="sk-SK" sz="2600" dirty="0" smtClean="0"/>
              <a:t>V modlitbe k nám vchádza Boh, On je našim hosťom. Keď nejaký hosť, ktorý ťa príde navštíviť z niektorého kúta zeme, aby s tebou chvíľu pobudol, má takéto práva,  nemá tie isté práva Boh, ktorý prišiel z neba, aby ťa vyhľadal? </a:t>
            </a:r>
            <a:endParaRPr lang="sk-SK" sz="2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Awesome-Red-Wallpap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642910" y="285728"/>
            <a:ext cx="5643602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600" b="1" dirty="0" smtClean="0"/>
              <a:t>Boh ti dá ľudsky sa stretnúť </a:t>
            </a:r>
          </a:p>
          <a:p>
            <a:r>
              <a:rPr lang="sk-SK" sz="2600" b="1" dirty="0" smtClean="0"/>
              <a:t>aj ľudsky to prežiť.</a:t>
            </a:r>
            <a:r>
              <a:rPr lang="sk-SK" sz="2600" dirty="0" smtClean="0"/>
              <a:t>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600" dirty="0" smtClean="0"/>
              <a:t/>
            </a:r>
            <a:br>
              <a:rPr lang="sk-SK" sz="2600" dirty="0" smtClean="0"/>
            </a:br>
            <a:r>
              <a:rPr lang="sk-SK" sz="2600" dirty="0" smtClean="0"/>
              <a:t>Vytryskne z teba prúd radosti na oslavu Božiu. Či už to budú vedome formulované slová, alebo nevedomé slová Ducha  (dar jazykov), ale Boh ti to dá prežiť ako človeku. </a:t>
            </a:r>
          </a:p>
          <a:p>
            <a:r>
              <a:rPr lang="sk-SK" sz="2600" dirty="0" smtClean="0"/>
              <a:t>Človek je určený k stretávaniu sa a má to veľmi rád. Človek má rád, keď miluje a keď je milovaný. Ak si totižto sám, rastieš len na jednu stranu. Ak nemáš stretnutie s druhými, nevyvíjaš sa správnym spôsobom. Výsledkom pravidelných stretnutí s Bohom i ľuďmi je </a:t>
            </a:r>
            <a:r>
              <a:rPr lang="sk-SK" sz="2600" u="sng" dirty="0" smtClean="0"/>
              <a:t>zväzok</a:t>
            </a:r>
            <a:r>
              <a:rPr lang="sk-SK" sz="2600" dirty="0" smtClean="0"/>
              <a:t>.</a:t>
            </a:r>
            <a:r>
              <a:rPr lang="sk-SK" sz="2400" dirty="0" smtClean="0"/>
              <a:t/>
            </a:r>
            <a:br>
              <a:rPr lang="sk-SK" sz="2400" dirty="0" smtClean="0"/>
            </a:br>
            <a:endParaRPr lang="sk-SK" sz="2400" dirty="0" smtClean="0"/>
          </a:p>
          <a:p>
            <a:endParaRPr lang="sk-SK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Awesome-Red-Wallpap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428597" y="357166"/>
            <a:ext cx="557216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u="sng" dirty="0" smtClean="0"/>
              <a:t>Buduj vzťah  s Bohom</a:t>
            </a:r>
            <a:r>
              <a:rPr lang="sk-SK" sz="2200" dirty="0" smtClean="0"/>
              <a:t/>
            </a:r>
            <a:br>
              <a:rPr lang="sk-SK" sz="2200" dirty="0" smtClean="0"/>
            </a:br>
            <a:r>
              <a:rPr lang="sk-SK" sz="2200" dirty="0" smtClean="0"/>
              <a:t/>
            </a:r>
            <a:br>
              <a:rPr lang="sk-SK" sz="2200" dirty="0" smtClean="0"/>
            </a:br>
            <a:r>
              <a:rPr lang="sk-SK" sz="2200" b="1" dirty="0" smtClean="0"/>
              <a:t>Prečo sa mnohí manželia zunujú jeden druhému? Pretože sa jeden druhému nevenujú. Keby sa venovali, objavovali by stále nové stránky svojho vzťahu. </a:t>
            </a:r>
          </a:p>
          <a:p>
            <a:endParaRPr lang="sk-SK" sz="2200" b="1" dirty="0" smtClean="0"/>
          </a:p>
          <a:p>
            <a:r>
              <a:rPr lang="sk-SK" sz="2200" b="1" dirty="0" smtClean="0"/>
              <a:t>Prečo sú nahnevaní jeden na druhého? Pretože sa jeden druhému nevenovali. Pretože si nevyrozprávajú, to čo si povedať majú, neprežijú svoje hádky a udobrenia, svoje nádherné chvíle a ešte hlbšie chvíle. Práve preto sú od seba vzdialení. </a:t>
            </a:r>
          </a:p>
          <a:p>
            <a:endParaRPr lang="sk-SK" sz="2200" b="1" dirty="0" smtClean="0"/>
          </a:p>
          <a:p>
            <a:r>
              <a:rPr lang="sk-SK" sz="2200" b="1" dirty="0" smtClean="0"/>
              <a:t>Celé je to o prúde slov, o vyjadrovaní sa , o emóciách, ktoré tvoria nádherný vzťah. A rovnako je to prirodzené so vzťahom k Bohu a osobnou modlitbou. </a:t>
            </a:r>
            <a:endParaRPr lang="sk-SK" sz="2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172</Words>
  <Application>Microsoft Office PowerPoint</Application>
  <PresentationFormat>Prezentácia na obrazovke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Sobino</dc:creator>
  <cp:lastModifiedBy>Sobino</cp:lastModifiedBy>
  <cp:revision>14</cp:revision>
  <dcterms:created xsi:type="dcterms:W3CDTF">2013-02-21T22:14:01Z</dcterms:created>
  <dcterms:modified xsi:type="dcterms:W3CDTF">2013-08-05T22:43:15Z</dcterms:modified>
</cp:coreProperties>
</file>