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3AA7-17A6-475B-9FDE-32D24F5077D6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99A6-C490-453C-82FD-794384AF1A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219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3AA7-17A6-475B-9FDE-32D24F5077D6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99A6-C490-453C-82FD-794384AF1A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075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3AA7-17A6-475B-9FDE-32D24F5077D6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99A6-C490-453C-82FD-794384AF1A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121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3AA7-17A6-475B-9FDE-32D24F5077D6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99A6-C490-453C-82FD-794384AF1A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87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3AA7-17A6-475B-9FDE-32D24F5077D6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99A6-C490-453C-82FD-794384AF1A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944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3AA7-17A6-475B-9FDE-32D24F5077D6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99A6-C490-453C-82FD-794384AF1A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722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3AA7-17A6-475B-9FDE-32D24F5077D6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99A6-C490-453C-82FD-794384AF1A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599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3AA7-17A6-475B-9FDE-32D24F5077D6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99A6-C490-453C-82FD-794384AF1A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658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3AA7-17A6-475B-9FDE-32D24F5077D6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99A6-C490-453C-82FD-794384AF1A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237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3AA7-17A6-475B-9FDE-32D24F5077D6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99A6-C490-453C-82FD-794384AF1A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81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3AA7-17A6-475B-9FDE-32D24F5077D6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99A6-C490-453C-82FD-794384AF1A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76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83AA7-17A6-475B-9FDE-32D24F5077D6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B99A6-C490-453C-82FD-794384AF1A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942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663"/>
            <a:ext cx="9144000" cy="6948264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34718" y="620688"/>
            <a:ext cx="7665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Dôvody PREČO POZNAŤ BOŽIE SLOVO NASPAMAŤ?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376758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</p:spPr>
      </p:pic>
      <p:sp>
        <p:nvSpPr>
          <p:cNvPr id="5" name="BlokTextu 4"/>
          <p:cNvSpPr txBox="1"/>
          <p:nvPr/>
        </p:nvSpPr>
        <p:spPr>
          <a:xfrm>
            <a:off x="179512" y="332656"/>
            <a:ext cx="46900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9. Duch Svätý pripomenie prísľuby, </a:t>
            </a:r>
          </a:p>
          <a:p>
            <a:r>
              <a:rPr lang="sk-SK" sz="2400" b="1" dirty="0" smtClean="0"/>
              <a:t>ktoré nás povzbudia v rozličných </a:t>
            </a:r>
          </a:p>
          <a:p>
            <a:r>
              <a:rPr lang="sk-SK" sz="2400" b="1" dirty="0" smtClean="0"/>
              <a:t>situáciách života</a:t>
            </a:r>
            <a:endParaRPr lang="sk-SK" sz="24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169077" y="2020198"/>
            <a:ext cx="4127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„Učte sa odo mňa....a nájdete odpočinok </a:t>
            </a:r>
          </a:p>
          <a:p>
            <a:r>
              <a:rPr lang="sk-SK" b="1" dirty="0" smtClean="0"/>
              <a:t>pre svoju dušu.“ </a:t>
            </a:r>
            <a:r>
              <a:rPr lang="sk-SK" b="1" dirty="0" err="1" smtClean="0"/>
              <a:t>Mt</a:t>
            </a:r>
            <a:r>
              <a:rPr lang="sk-SK" b="1" dirty="0" smtClean="0"/>
              <a:t> 11,28-29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238134" y="3140968"/>
            <a:ext cx="4057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„Dám vám budúcnosť a nádej.“ Jer 29,11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169077" y="4149080"/>
            <a:ext cx="49414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„Tí </a:t>
            </a:r>
            <a:r>
              <a:rPr lang="sk-SK" b="1" dirty="0"/>
              <a:t>však, čo dúfajú v Pána, dostávajú novú silu, </a:t>
            </a:r>
            <a:endParaRPr lang="sk-SK" b="1" dirty="0" smtClean="0"/>
          </a:p>
          <a:p>
            <a:r>
              <a:rPr lang="sk-SK" b="1" dirty="0" smtClean="0"/>
              <a:t>získavajú </a:t>
            </a:r>
            <a:r>
              <a:rPr lang="sk-SK" b="1" dirty="0"/>
              <a:t>krídla ako orly, utekať budú a neustanú, </a:t>
            </a:r>
            <a:endParaRPr lang="sk-SK" b="1" dirty="0" smtClean="0"/>
          </a:p>
          <a:p>
            <a:r>
              <a:rPr lang="sk-SK" b="1" dirty="0" smtClean="0"/>
              <a:t>budú </a:t>
            </a:r>
            <a:r>
              <a:rPr lang="sk-SK" b="1" dirty="0"/>
              <a:t>putovať a neomdlejú. </a:t>
            </a:r>
            <a:r>
              <a:rPr lang="sk-SK" b="1" dirty="0" smtClean="0"/>
              <a:t>„ </a:t>
            </a:r>
            <a:r>
              <a:rPr lang="sk-SK" b="1" dirty="0" err="1" smtClean="0"/>
              <a:t>Iz</a:t>
            </a:r>
            <a:r>
              <a:rPr lang="sk-SK" b="1" dirty="0" smtClean="0"/>
              <a:t> 40,31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6835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6" name="Zástupný symbol obsah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64" y="63663"/>
            <a:ext cx="9195386" cy="6858000"/>
          </a:xfrm>
        </p:spPr>
      </p:pic>
      <p:sp>
        <p:nvSpPr>
          <p:cNvPr id="7" name="BlokTextu 6"/>
          <p:cNvSpPr txBox="1"/>
          <p:nvPr/>
        </p:nvSpPr>
        <p:spPr>
          <a:xfrm>
            <a:off x="645631" y="151371"/>
            <a:ext cx="8089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>
                <a:solidFill>
                  <a:srgbClr val="FFC000"/>
                </a:solidFill>
              </a:rPr>
              <a:t>1. Pretože zabúdame.  Duch Svätý pripomenie, to čo už vieme.</a:t>
            </a:r>
            <a:endParaRPr lang="sk-SK" sz="2400" b="1" dirty="0">
              <a:solidFill>
                <a:srgbClr val="FFC00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66577" y="1107587"/>
            <a:ext cx="8147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>
                <a:solidFill>
                  <a:srgbClr val="FFFF00"/>
                </a:solidFill>
              </a:rPr>
              <a:t>Predpokladá sa tvoje zapamätávanie: </a:t>
            </a:r>
            <a:r>
              <a:rPr lang="sk-SK" sz="2400" b="1" i="1" dirty="0" smtClean="0">
                <a:solidFill>
                  <a:srgbClr val="FFFF00"/>
                </a:solidFill>
              </a:rPr>
              <a:t>"Ale Tešiteľ, Duch Svätý, </a:t>
            </a:r>
          </a:p>
          <a:p>
            <a:r>
              <a:rPr lang="sk-SK" sz="2400" b="1" i="1" dirty="0" smtClean="0">
                <a:solidFill>
                  <a:srgbClr val="FFFF00"/>
                </a:solidFill>
              </a:rPr>
              <a:t>ktorého pošle Otec v mojom mene, naučí vás všetko </a:t>
            </a:r>
          </a:p>
          <a:p>
            <a:r>
              <a:rPr lang="sk-SK" sz="2400" b="1" i="1" dirty="0" smtClean="0">
                <a:solidFill>
                  <a:srgbClr val="FFFF00"/>
                </a:solidFill>
              </a:rPr>
              <a:t>a pripomenie vám všetko, čo som vám povedal." </a:t>
            </a:r>
            <a:r>
              <a:rPr lang="sk-SK" sz="2400" b="1" dirty="0" err="1" smtClean="0">
                <a:solidFill>
                  <a:srgbClr val="FFFF00"/>
                </a:solidFill>
              </a:rPr>
              <a:t>Jn</a:t>
            </a:r>
            <a:r>
              <a:rPr lang="sk-SK" sz="2400" b="1" dirty="0" smtClean="0">
                <a:solidFill>
                  <a:srgbClr val="FFFF00"/>
                </a:solidFill>
              </a:rPr>
              <a:t> 14,26</a:t>
            </a:r>
            <a:endParaRPr lang="sk-SK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74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3559"/>
          </a:xfrm>
        </p:spPr>
      </p:pic>
      <p:sp>
        <p:nvSpPr>
          <p:cNvPr id="6" name="BlokTextu 5"/>
          <p:cNvSpPr txBox="1"/>
          <p:nvPr/>
        </p:nvSpPr>
        <p:spPr>
          <a:xfrm>
            <a:off x="-18256" y="2469089"/>
            <a:ext cx="86947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FF00"/>
                </a:solidFill>
              </a:rPr>
              <a:t>§ srdce – v. 11 </a:t>
            </a:r>
            <a:r>
              <a:rPr lang="sk-SK" sz="2800" dirty="0" smtClean="0">
                <a:solidFill>
                  <a:srgbClr val="FFFF00"/>
                </a:solidFill>
              </a:rPr>
              <a:t>– „ Celým svojím </a:t>
            </a:r>
            <a:r>
              <a:rPr lang="sk-SK" sz="2800" u="sng" dirty="0" smtClean="0">
                <a:solidFill>
                  <a:srgbClr val="FFFF00"/>
                </a:solidFill>
              </a:rPr>
              <a:t>srdcom</a:t>
            </a:r>
            <a:r>
              <a:rPr lang="sk-SK" sz="2800" dirty="0" smtClean="0">
                <a:solidFill>
                  <a:srgbClr val="FFFF00"/>
                </a:solidFill>
              </a:rPr>
              <a:t> ťa vyhľadávam; nedaj, aby som zablúdil od tvojich príkazov.“</a:t>
            </a:r>
            <a:br>
              <a:rPr lang="sk-SK" sz="2800" dirty="0" smtClean="0">
                <a:solidFill>
                  <a:srgbClr val="FFFF00"/>
                </a:solidFill>
              </a:rPr>
            </a:br>
            <a:endParaRPr lang="sk-SK" sz="2800" dirty="0" smtClean="0">
              <a:solidFill>
                <a:srgbClr val="FFFF00"/>
              </a:solidFill>
            </a:endParaRPr>
          </a:p>
          <a:p>
            <a:r>
              <a:rPr lang="sk-SK" sz="2800" b="1" dirty="0" smtClean="0">
                <a:solidFill>
                  <a:srgbClr val="FFFF00"/>
                </a:solidFill>
              </a:rPr>
              <a:t>§ pery – v. 13 </a:t>
            </a:r>
            <a:r>
              <a:rPr lang="sk-SK" sz="2800" dirty="0" smtClean="0">
                <a:solidFill>
                  <a:srgbClr val="FFFF00"/>
                </a:solidFill>
              </a:rPr>
              <a:t>– „Svojimi </a:t>
            </a:r>
            <a:r>
              <a:rPr lang="sk-SK" sz="2800" u="sng" dirty="0" smtClean="0">
                <a:solidFill>
                  <a:srgbClr val="FFFF00"/>
                </a:solidFill>
              </a:rPr>
              <a:t>perami </a:t>
            </a:r>
            <a:r>
              <a:rPr lang="sk-SK" sz="2800" dirty="0" smtClean="0">
                <a:solidFill>
                  <a:srgbClr val="FFFF00"/>
                </a:solidFill>
              </a:rPr>
              <a:t>vypočítavam všetky výroky tvojich úst.“</a:t>
            </a:r>
            <a:br>
              <a:rPr lang="sk-SK" sz="2800" dirty="0" smtClean="0">
                <a:solidFill>
                  <a:srgbClr val="FFFF00"/>
                </a:solidFill>
              </a:rPr>
            </a:br>
            <a:endParaRPr lang="sk-SK" sz="2800" dirty="0" smtClean="0">
              <a:solidFill>
                <a:srgbClr val="FFFF00"/>
              </a:solidFill>
            </a:endParaRPr>
          </a:p>
          <a:p>
            <a:r>
              <a:rPr lang="sk-SK" sz="2800" b="1" dirty="0" smtClean="0">
                <a:solidFill>
                  <a:srgbClr val="FFFF00"/>
                </a:solidFill>
              </a:rPr>
              <a:t>§ myseľ – v. 16 </a:t>
            </a:r>
            <a:r>
              <a:rPr lang="sk-SK" sz="2800" dirty="0" smtClean="0">
                <a:solidFill>
                  <a:srgbClr val="FFFF00"/>
                </a:solidFill>
              </a:rPr>
              <a:t>– „V tvojich ustanoveniach mám záľubu, </a:t>
            </a:r>
          </a:p>
          <a:p>
            <a:r>
              <a:rPr lang="sk-SK" sz="2800" dirty="0" smtClean="0">
                <a:solidFill>
                  <a:srgbClr val="FFFF00"/>
                </a:solidFill>
              </a:rPr>
              <a:t>na tvoje </a:t>
            </a:r>
            <a:r>
              <a:rPr lang="sk-SK" sz="2800" u="sng" dirty="0" smtClean="0">
                <a:solidFill>
                  <a:srgbClr val="FFFF00"/>
                </a:solidFill>
              </a:rPr>
              <a:t>slová nechcem zabúdať</a:t>
            </a:r>
            <a:r>
              <a:rPr lang="sk-SK" sz="2800" dirty="0" smtClean="0">
                <a:solidFill>
                  <a:srgbClr val="FFFF00"/>
                </a:solidFill>
              </a:rPr>
              <a:t>.“</a:t>
            </a:r>
            <a:endParaRPr lang="sk-SK" sz="2800" dirty="0">
              <a:solidFill>
                <a:srgbClr val="FFFF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51520" y="260648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FF00"/>
                </a:solidFill>
              </a:rPr>
              <a:t>V kostole si pred čítaním evanjelia dávame krížik na čelo, pery a hruď, čo vyjadruje, že ho </a:t>
            </a:r>
            <a:r>
              <a:rPr lang="sk-SK" sz="2800" b="1" u="sng" dirty="0" smtClean="0">
                <a:solidFill>
                  <a:srgbClr val="FFFF00"/>
                </a:solidFill>
              </a:rPr>
              <a:t>uchováme v srdci, mysli a vyznáme ho ústami </a:t>
            </a:r>
            <a:r>
              <a:rPr lang="sk-SK" sz="2800" b="1" dirty="0" smtClean="0">
                <a:solidFill>
                  <a:srgbClr val="FFFF00"/>
                </a:solidFill>
              </a:rPr>
              <a:t>  (Ž 119,9-16):</a:t>
            </a:r>
            <a:endParaRPr lang="sk-SK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44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422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395536" y="548680"/>
            <a:ext cx="4798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3. BOŽIE SLOVO JE AKO ZBRAŇ </a:t>
            </a:r>
            <a:endParaRPr lang="sk-SK" sz="28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-32467" y="1415905"/>
            <a:ext cx="4384598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sz="2800" b="1" dirty="0" smtClean="0"/>
          </a:p>
          <a:p>
            <a:endParaRPr lang="sk-SK" sz="2800" b="1" dirty="0"/>
          </a:p>
          <a:p>
            <a:r>
              <a:rPr lang="sk-SK" sz="2800" b="1" dirty="0" smtClean="0"/>
              <a:t>"A zoberte si aj prilbu spásy </a:t>
            </a:r>
          </a:p>
          <a:p>
            <a:r>
              <a:rPr lang="sk-SK" sz="2800" b="1" dirty="0" smtClean="0"/>
              <a:t>a meč Ducha, ktorým je </a:t>
            </a:r>
          </a:p>
          <a:p>
            <a:r>
              <a:rPr lang="sk-SK" sz="2800" b="1" dirty="0" smtClean="0"/>
              <a:t>Božie slovo!" (</a:t>
            </a:r>
            <a:r>
              <a:rPr lang="sk-SK" sz="2800" b="1" dirty="0" err="1" smtClean="0"/>
              <a:t>Ef</a:t>
            </a:r>
            <a:r>
              <a:rPr lang="sk-SK" sz="2800" b="1" dirty="0" smtClean="0"/>
              <a:t> 6,17) </a:t>
            </a:r>
            <a:r>
              <a:rPr lang="sk-SK" sz="2800" dirty="0" smtClean="0"/>
              <a:t/>
            </a:r>
            <a:br>
              <a:rPr lang="sk-SK" sz="2800" dirty="0" smtClean="0"/>
            </a:br>
            <a:endParaRPr lang="sk-SK" sz="2800" dirty="0" smtClean="0"/>
          </a:p>
          <a:p>
            <a:endParaRPr lang="sk-SK" dirty="0"/>
          </a:p>
          <a:p>
            <a:r>
              <a:rPr lang="sk-SK" sz="2400" b="1" dirty="0" smtClean="0"/>
              <a:t>Ak nepoznáš Božie Slovo</a:t>
            </a:r>
          </a:p>
          <a:p>
            <a:r>
              <a:rPr lang="sk-SK" sz="2400" b="1" dirty="0" smtClean="0"/>
              <a:t> si bez veľmi dôležitej zbrane a</a:t>
            </a:r>
          </a:p>
          <a:p>
            <a:r>
              <a:rPr lang="sk-SK" sz="2400" b="1" dirty="0" smtClean="0"/>
              <a:t> zraniteľný pred nepriateľom.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251448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00" y="-26432"/>
            <a:ext cx="9199500" cy="6884432"/>
          </a:xfrm>
        </p:spPr>
      </p:pic>
      <p:sp>
        <p:nvSpPr>
          <p:cNvPr id="5" name="BlokTextu 4"/>
          <p:cNvSpPr txBox="1"/>
          <p:nvPr/>
        </p:nvSpPr>
        <p:spPr>
          <a:xfrm>
            <a:off x="0" y="116632"/>
            <a:ext cx="4536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4. POZNANIE PÍSMA  PRINÁŠA ŠŤASTIE A ÚSPECH</a:t>
            </a:r>
            <a:endParaRPr lang="sk-SK" sz="28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26221" y="1412776"/>
            <a:ext cx="451028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„ Len buď silný a veľmi udatný! Bedlivo zachovávaj celý zákon , ktorý ti dal môj služobník Mojžiš! Neodchyľuj sa od neho ani napravo, ani naľavo, aby si múdro konal všetko, čo podnikneš.</a:t>
            </a:r>
            <a:br>
              <a:rPr lang="sk-SK" sz="2400" b="1" dirty="0" smtClean="0"/>
            </a:br>
            <a:r>
              <a:rPr lang="sk-SK" sz="2400" b="1" dirty="0" smtClean="0"/>
              <a:t>Nech sa nevzďaľuje kniha </a:t>
            </a:r>
            <a:r>
              <a:rPr lang="sk-SK" sz="2400" b="1" dirty="0" err="1" smtClean="0"/>
              <a:t>tohoto</a:t>
            </a:r>
            <a:r>
              <a:rPr lang="sk-SK" sz="2400" b="1" dirty="0" smtClean="0"/>
              <a:t> zákona od tvojich úst! </a:t>
            </a:r>
          </a:p>
          <a:p>
            <a:r>
              <a:rPr lang="sk-SK" sz="2400" b="1" dirty="0" smtClean="0"/>
              <a:t>Premýšľaj o nej vo dne i v noci, aby si bedlivo zachoval všetko, čo je v nej napísané. Potom budeš mať </a:t>
            </a:r>
            <a:r>
              <a:rPr lang="sk-SK" sz="2400" b="1" u="sng" dirty="0" smtClean="0"/>
              <a:t>šťastie a úspech vo svojom podnikaní</a:t>
            </a:r>
            <a:r>
              <a:rPr lang="sk-SK" sz="2400" b="1" dirty="0" smtClean="0"/>
              <a:t>.“ </a:t>
            </a:r>
            <a:r>
              <a:rPr lang="sk-SK" sz="2400" b="1" dirty="0" err="1" smtClean="0"/>
              <a:t>Joz</a:t>
            </a:r>
            <a:r>
              <a:rPr lang="sk-SK" sz="2400" b="1" dirty="0" smtClean="0"/>
              <a:t> 1,7-8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5513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20" y="0"/>
            <a:ext cx="9157284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51520" y="404664"/>
            <a:ext cx="5085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/>
              <a:t>5. ABY SI NEZAKOLÍSAL VO SVOJOM </a:t>
            </a:r>
            <a:r>
              <a:rPr lang="sk-SK" sz="2000" b="1" dirty="0" err="1" smtClean="0"/>
              <a:t>SPRÁVANí</a:t>
            </a:r>
            <a:endParaRPr lang="sk-SK" sz="20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467545" y="1268760"/>
            <a:ext cx="40324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Z úst spravodlivého</a:t>
            </a:r>
            <a:br>
              <a:rPr lang="sk-SK" sz="3600" b="1" dirty="0" smtClean="0"/>
            </a:br>
            <a:r>
              <a:rPr lang="sk-SK" sz="3600" b="1" dirty="0" smtClean="0"/>
              <a:t>zaznieva múdrosť a jeho jazyk hovorí, čo je správne. </a:t>
            </a:r>
          </a:p>
          <a:p>
            <a:r>
              <a:rPr lang="sk-SK" sz="3600" b="1" dirty="0" smtClean="0"/>
              <a:t>V jeho srdci je zákon Boží a jeho kroky nezakolíšu.“ </a:t>
            </a:r>
          </a:p>
          <a:p>
            <a:r>
              <a:rPr lang="sk-SK" sz="3600" b="1" dirty="0" smtClean="0"/>
              <a:t>Ž 37,30-31</a:t>
            </a:r>
            <a:r>
              <a:rPr lang="sk-SK" sz="3600" dirty="0" smtClean="0"/>
              <a:t/>
            </a:r>
            <a:br>
              <a:rPr lang="sk-SK" sz="3600" dirty="0" smtClean="0"/>
            </a:b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143651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7284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539552" y="620688"/>
            <a:ext cx="4372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6. Chráni </a:t>
            </a:r>
            <a:r>
              <a:rPr lang="sk-SK" sz="2800" b="1" dirty="0"/>
              <a:t>nás pred hriechom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94205" y="1484783"/>
            <a:ext cx="559063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/>
              <a:t>Božie Slovo nás</a:t>
            </a:r>
            <a:br>
              <a:rPr lang="sk-SK" sz="2400" b="1" dirty="0"/>
            </a:br>
            <a:r>
              <a:rPr lang="sk-SK" sz="2400" b="1" dirty="0"/>
              <a:t>učí ako odolávať hriechom. Aj Ježiš poznal </a:t>
            </a:r>
            <a:endParaRPr lang="sk-SK" sz="2400" b="1" dirty="0" smtClean="0"/>
          </a:p>
          <a:p>
            <a:r>
              <a:rPr lang="sk-SK" sz="2400" b="1" dirty="0" smtClean="0"/>
              <a:t>Božie </a:t>
            </a:r>
            <a:r>
              <a:rPr lang="sk-SK" sz="2400" b="1" dirty="0"/>
              <a:t>Slovo </a:t>
            </a:r>
            <a:r>
              <a:rPr lang="sk-SK" sz="2400" b="1" dirty="0" smtClean="0"/>
              <a:t>a </a:t>
            </a:r>
            <a:r>
              <a:rPr lang="sk-SK" sz="2400" b="1" dirty="0"/>
              <a:t>mohol odohnať Satana, </a:t>
            </a:r>
            <a:endParaRPr lang="sk-SK" sz="2400" b="1" dirty="0" smtClean="0"/>
          </a:p>
          <a:p>
            <a:r>
              <a:rPr lang="sk-SK" sz="2400" b="1" dirty="0" smtClean="0"/>
              <a:t>keď </a:t>
            </a:r>
            <a:r>
              <a:rPr lang="sk-SK" sz="2400" b="1" dirty="0"/>
              <a:t>ho pokúšal (</a:t>
            </a:r>
            <a:r>
              <a:rPr lang="sk-SK" sz="2400" b="1" dirty="0" err="1"/>
              <a:t>Mt</a:t>
            </a:r>
            <a:r>
              <a:rPr lang="sk-SK" sz="2400" b="1" dirty="0"/>
              <a:t> 4,1-11</a:t>
            </a:r>
            <a:r>
              <a:rPr lang="sk-SK" sz="2400" b="1" dirty="0" smtClean="0"/>
              <a:t>)</a:t>
            </a:r>
          </a:p>
          <a:p>
            <a:r>
              <a:rPr lang="sk-SK" sz="2400" b="1" dirty="0"/>
              <a:t/>
            </a:r>
            <a:br>
              <a:rPr lang="sk-SK" sz="2400" b="1" dirty="0"/>
            </a:br>
            <a:endParaRPr lang="sk-SK" sz="24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94205" y="2915652"/>
            <a:ext cx="50275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 smtClean="0"/>
          </a:p>
          <a:p>
            <a:endParaRPr lang="sk-SK" dirty="0"/>
          </a:p>
          <a:p>
            <a:r>
              <a:rPr lang="sk-SK" sz="2400" b="1" dirty="0" smtClean="0"/>
              <a:t>Často myseľ plníme nezmyslami </a:t>
            </a:r>
          </a:p>
          <a:p>
            <a:r>
              <a:rPr lang="sk-SK" sz="2400" b="1" dirty="0" smtClean="0"/>
              <a:t>a stávame sa tvrdými počuť Boží hlas. </a:t>
            </a:r>
          </a:p>
          <a:p>
            <a:r>
              <a:rPr lang="sk-SK" sz="2400" b="1" dirty="0" smtClean="0"/>
              <a:t>Poznanie Božieho Slova ti pomáha</a:t>
            </a:r>
          </a:p>
          <a:p>
            <a:r>
              <a:rPr lang="sk-SK" sz="2400" b="1" dirty="0" smtClean="0"/>
              <a:t> rozlišovať, čo do teba vchádza, </a:t>
            </a:r>
          </a:p>
          <a:p>
            <a:r>
              <a:rPr lang="sk-SK" sz="2400" b="1" dirty="0" smtClean="0"/>
              <a:t>a tak očisťuje a premieňa</a:t>
            </a:r>
          </a:p>
          <a:p>
            <a:r>
              <a:rPr lang="sk-SK" sz="2400" b="1" dirty="0" smtClean="0"/>
              <a:t> myseľ a srdce. (</a:t>
            </a:r>
            <a:r>
              <a:rPr lang="sk-SK" sz="2400" b="1" dirty="0" err="1" smtClean="0"/>
              <a:t>Rim</a:t>
            </a:r>
            <a:r>
              <a:rPr lang="sk-SK" sz="2400" b="1" dirty="0" smtClean="0"/>
              <a:t> 12,1-2)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263806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3" y="0"/>
            <a:ext cx="9157284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395536" y="764704"/>
            <a:ext cx="4385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7. ABY SME VEDELI ODPOVEDAŤ NA OTÁZKY</a:t>
            </a:r>
          </a:p>
          <a:p>
            <a:r>
              <a:rPr lang="sk-SK" b="1" dirty="0" smtClean="0"/>
              <a:t>NEVERIACIM A POZNALI SVOJU VIERU.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178915" y="1678004"/>
            <a:ext cx="534338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„Ale </a:t>
            </a:r>
            <a:r>
              <a:rPr lang="sk-SK" sz="2400" b="1" u="sng" dirty="0"/>
              <a:t>uctievajte</a:t>
            </a:r>
            <a:r>
              <a:rPr lang="sk-SK" sz="2400" b="1" dirty="0"/>
              <a:t> sväto Krista, Pána, </a:t>
            </a:r>
            <a:endParaRPr lang="sk-SK" sz="2400" b="1" dirty="0" smtClean="0"/>
          </a:p>
          <a:p>
            <a:r>
              <a:rPr lang="sk-SK" sz="2400" b="1" dirty="0" smtClean="0"/>
              <a:t>vo </a:t>
            </a:r>
            <a:r>
              <a:rPr lang="sk-SK" sz="2400" b="1" dirty="0"/>
              <a:t>svojich srdciach, </a:t>
            </a:r>
            <a:endParaRPr lang="sk-SK" sz="2400" b="1" dirty="0" smtClean="0"/>
          </a:p>
          <a:p>
            <a:r>
              <a:rPr lang="sk-SK" sz="2400" b="1" dirty="0" smtClean="0"/>
              <a:t>stále </a:t>
            </a:r>
            <a:r>
              <a:rPr lang="sk-SK" sz="2400" b="1" dirty="0"/>
              <a:t>pripravení obhájiť sa pred každým, </a:t>
            </a:r>
            <a:endParaRPr lang="sk-SK" sz="2400" b="1" dirty="0" smtClean="0"/>
          </a:p>
          <a:p>
            <a:r>
              <a:rPr lang="sk-SK" sz="2400" b="1" dirty="0" smtClean="0"/>
              <a:t>kto </a:t>
            </a:r>
            <a:r>
              <a:rPr lang="sk-SK" sz="2400" b="1" dirty="0"/>
              <a:t>vás vyzýva </a:t>
            </a:r>
            <a:r>
              <a:rPr lang="sk-SK" sz="2400" b="1" u="sng" dirty="0"/>
              <a:t>zdôvodniť </a:t>
            </a:r>
            <a:endParaRPr lang="sk-SK" sz="2400" b="1" u="sng" dirty="0" smtClean="0"/>
          </a:p>
          <a:p>
            <a:r>
              <a:rPr lang="sk-SK" sz="2400" b="1" u="sng" dirty="0" smtClean="0"/>
              <a:t>nádej</a:t>
            </a:r>
            <a:r>
              <a:rPr lang="sk-SK" sz="2400" b="1" u="sng" dirty="0"/>
              <a:t>, ktorá je vo vás</a:t>
            </a:r>
            <a:r>
              <a:rPr lang="sk-SK" sz="2400" b="1" dirty="0" smtClean="0"/>
              <a:t>.“ </a:t>
            </a:r>
          </a:p>
          <a:p>
            <a:r>
              <a:rPr lang="sk-SK" sz="2400" b="1" dirty="0" smtClean="0"/>
              <a:t>1 </a:t>
            </a:r>
            <a:r>
              <a:rPr lang="sk-SK" sz="2400" b="1" dirty="0" err="1" smtClean="0"/>
              <a:t>Pt</a:t>
            </a:r>
            <a:r>
              <a:rPr lang="sk-SK" sz="2400" b="1" dirty="0" smtClean="0"/>
              <a:t> 3,15 </a:t>
            </a:r>
            <a:endParaRPr lang="sk-SK" sz="24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1247" y="4582296"/>
            <a:ext cx="49406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Poznanie Božieho Slova v srdci </a:t>
            </a:r>
          </a:p>
          <a:p>
            <a:r>
              <a:rPr lang="sk-SK" sz="2800" b="1" dirty="0" smtClean="0"/>
              <a:t>nám umožní </a:t>
            </a:r>
          </a:p>
          <a:p>
            <a:r>
              <a:rPr lang="sk-SK" sz="2800" b="1" u="sng" dirty="0" smtClean="0"/>
              <a:t>povzbudiť a učiť </a:t>
            </a:r>
            <a:r>
              <a:rPr lang="sk-SK" sz="2800" b="1" dirty="0" smtClean="0"/>
              <a:t>iných (</a:t>
            </a:r>
            <a:r>
              <a:rPr lang="sk-SK" sz="2800" b="1" dirty="0" err="1" smtClean="0"/>
              <a:t>Kol</a:t>
            </a:r>
            <a:r>
              <a:rPr lang="sk-SK" sz="2800" b="1" dirty="0" smtClean="0"/>
              <a:t> 3,16)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23329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10"/>
            <a:ext cx="9155241" cy="6856722"/>
          </a:xfrm>
        </p:spPr>
      </p:pic>
      <p:sp>
        <p:nvSpPr>
          <p:cNvPr id="5" name="BlokTextu 4"/>
          <p:cNvSpPr txBox="1"/>
          <p:nvPr/>
        </p:nvSpPr>
        <p:spPr>
          <a:xfrm>
            <a:off x="507085" y="404664"/>
            <a:ext cx="34331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8. Napomôže nám to </a:t>
            </a:r>
          </a:p>
          <a:p>
            <a:r>
              <a:rPr lang="sk-SK" sz="2800" b="1" dirty="0" smtClean="0"/>
              <a:t>v modlitebnom živote</a:t>
            </a:r>
            <a:endParaRPr lang="sk-SK" sz="28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107504" y="2132856"/>
            <a:ext cx="48179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/>
              <a:t>Ak poznáme bibl. verše, môžeme ich</a:t>
            </a:r>
            <a:br>
              <a:rPr lang="sk-SK" sz="2400" b="1" dirty="0"/>
            </a:br>
            <a:r>
              <a:rPr lang="sk-SK" sz="2400" b="1" dirty="0"/>
              <a:t>rozjímať kedykoľvek a </a:t>
            </a:r>
            <a:r>
              <a:rPr lang="sk-SK" sz="2400" b="1" dirty="0" smtClean="0"/>
              <a:t>kdekoľvek:</a:t>
            </a:r>
            <a:endParaRPr lang="sk-SK" sz="24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107504" y="3717032"/>
            <a:ext cx="462011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/>
              <a:t>„Ak </a:t>
            </a:r>
            <a:r>
              <a:rPr lang="sk-SK" sz="3200" b="1" dirty="0"/>
              <a:t>ostanete vo mne a </a:t>
            </a:r>
            <a:endParaRPr lang="sk-SK" sz="3200" b="1" dirty="0" smtClean="0"/>
          </a:p>
          <a:p>
            <a:r>
              <a:rPr lang="sk-SK" sz="3200" b="1" dirty="0" smtClean="0"/>
              <a:t>moje </a:t>
            </a:r>
            <a:r>
              <a:rPr lang="sk-SK" sz="3200" b="1" dirty="0"/>
              <a:t>slová ostanú vo vás, </a:t>
            </a:r>
            <a:endParaRPr lang="sk-SK" sz="3200" b="1" dirty="0" smtClean="0"/>
          </a:p>
          <a:p>
            <a:r>
              <a:rPr lang="sk-SK" sz="3200" b="1" dirty="0" smtClean="0"/>
              <a:t>proste</a:t>
            </a:r>
            <a:r>
              <a:rPr lang="sk-SK" sz="3200" b="1" dirty="0"/>
              <a:t>, o čo chcete, </a:t>
            </a:r>
            <a:endParaRPr lang="sk-SK" sz="3200" b="1" dirty="0" smtClean="0"/>
          </a:p>
          <a:p>
            <a:r>
              <a:rPr lang="sk-SK" sz="3200" b="1" dirty="0" smtClean="0"/>
              <a:t>a </a:t>
            </a:r>
            <a:r>
              <a:rPr lang="sk-SK" sz="3200" b="1" dirty="0"/>
              <a:t>splní sa vám to</a:t>
            </a:r>
            <a:r>
              <a:rPr lang="sk-SK" sz="3200" b="1" dirty="0" smtClean="0"/>
              <a:t>.“ </a:t>
            </a:r>
            <a:r>
              <a:rPr lang="sk-SK" sz="3200" b="1" dirty="0" err="1" smtClean="0"/>
              <a:t>Jn</a:t>
            </a:r>
            <a:r>
              <a:rPr lang="sk-SK" sz="3200" b="1" dirty="0" smtClean="0"/>
              <a:t> 15,7</a:t>
            </a:r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405078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417</Words>
  <Application>Microsoft Office PowerPoint</Application>
  <PresentationFormat>Prezentácia na obrazovke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Sobino</dc:creator>
  <cp:lastModifiedBy>Sobino</cp:lastModifiedBy>
  <cp:revision>14</cp:revision>
  <dcterms:created xsi:type="dcterms:W3CDTF">2013-06-28T10:49:24Z</dcterms:created>
  <dcterms:modified xsi:type="dcterms:W3CDTF">2013-08-05T22:42:19Z</dcterms:modified>
</cp:coreProperties>
</file>