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68" r:id="rId2"/>
    <p:sldId id="257" r:id="rId3"/>
    <p:sldId id="276" r:id="rId4"/>
    <p:sldId id="261" r:id="rId5"/>
    <p:sldId id="263" r:id="rId6"/>
    <p:sldId id="265" r:id="rId7"/>
    <p:sldId id="264" r:id="rId8"/>
    <p:sldId id="273" r:id="rId9"/>
    <p:sldId id="275" r:id="rId10"/>
    <p:sldId id="267" r:id="rId11"/>
    <p:sldId id="274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580" autoAdjust="0"/>
  </p:normalViewPr>
  <p:slideViewPr>
    <p:cSldViewPr>
      <p:cViewPr varScale="1">
        <p:scale>
          <a:sx n="63" d="100"/>
          <a:sy n="63" d="100"/>
        </p:scale>
        <p:origin x="-17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048B3C-440B-43D1-9573-34BA263023EB}" type="datetimeFigureOut">
              <a:rPr lang="sk-SK"/>
              <a:pPr>
                <a:defRPr/>
              </a:pPr>
              <a:t>21. 6. 2013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ACB2B74-55CA-49B8-9BF0-F19BD6E411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sk-SK" dirty="0" smtClean="0"/>
              <a:t>Ako vyzerá šťastie, po ktorom túžite?</a:t>
            </a:r>
            <a:endParaRPr lang="sk-SK" dirty="0" smtClean="0"/>
          </a:p>
        </p:txBody>
      </p:sp>
      <p:sp>
        <p:nvSpPr>
          <p:cNvPr id="2355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C44319-F147-4482-8433-57FBB54A8762}" type="slidenum">
              <a:rPr lang="sk-SK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  <p:sp>
        <p:nvSpPr>
          <p:cNvPr id="327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77E06E-ECCC-4AFE-B61D-111B32CD1226}" type="slidenum">
              <a:rPr lang="sk-SK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Bože, aký</a:t>
            </a:r>
            <a:r>
              <a:rPr lang="sk-SK" baseline="0" dirty="0" smtClean="0"/>
              <a:t> máš plán pre môj život?</a:t>
            </a:r>
          </a:p>
          <a:p>
            <a:r>
              <a:rPr lang="sk-SK" baseline="0" dirty="0" smtClean="0"/>
              <a:t>Bože, aký je tvoj plán a kde sa k nemu môžem pridať?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B2B74-55CA-49B8-9BF0-F19BD6E411EB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3174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0BCE06-0FDD-42DD-9F1A-50084FA3D549}" type="slidenum">
              <a:rPr lang="sk-SK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Kto som </a:t>
            </a:r>
            <a:r>
              <a:rPr lang="sk-SK" dirty="0" err="1" smtClean="0"/>
              <a:t>vs</a:t>
            </a:r>
            <a:r>
              <a:rPr lang="sk-SK" dirty="0" smtClean="0"/>
              <a:t>. Čo robím</a:t>
            </a:r>
          </a:p>
          <a:p>
            <a:endParaRPr lang="sk-SK" dirty="0" smtClean="0"/>
          </a:p>
          <a:p>
            <a:r>
              <a:rPr lang="sk-SK" dirty="0" smtClean="0"/>
              <a:t>Maťo sa oženil a už má menej času na spoločenstvo.</a:t>
            </a:r>
          </a:p>
          <a:p>
            <a:r>
              <a:rPr lang="sk-SK" dirty="0" smtClean="0"/>
              <a:t>Je vedúci pre to, čo robí, alebo kto je?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B2B74-55CA-49B8-9BF0-F19BD6E411EB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sk-SK" dirty="0" smtClean="0"/>
              <a:t>Povolanie = </a:t>
            </a:r>
            <a:r>
              <a:rPr lang="sk-SK" dirty="0" err="1" smtClean="0"/>
              <a:t>life</a:t>
            </a:r>
            <a:r>
              <a:rPr lang="sk-SK" dirty="0" smtClean="0"/>
              <a:t> </a:t>
            </a:r>
            <a:r>
              <a:rPr lang="sk-SK" dirty="0" err="1" smtClean="0"/>
              <a:t>massage</a:t>
            </a:r>
            <a:endParaRPr lang="sk-SK" dirty="0" smtClean="0"/>
          </a:p>
          <a:p>
            <a:pPr eaLnBrk="1" hangingPunct="1">
              <a:spcBef>
                <a:spcPct val="0"/>
              </a:spcBef>
            </a:pPr>
            <a:endParaRPr lang="sk-SK" dirty="0" smtClean="0"/>
          </a:p>
          <a:p>
            <a:pPr eaLnBrk="1" hangingPunct="1">
              <a:spcBef>
                <a:spcPct val="0"/>
              </a:spcBef>
            </a:pPr>
            <a:r>
              <a:rPr lang="sk-SK" dirty="0" smtClean="0"/>
              <a:t>Kríza u</a:t>
            </a:r>
            <a:r>
              <a:rPr lang="sk-SK" baseline="0" dirty="0" smtClean="0"/>
              <a:t> jednotlivca a kríza spoločenstva</a:t>
            </a:r>
          </a:p>
          <a:p>
            <a:pPr eaLnBrk="1" hangingPunct="1">
              <a:spcBef>
                <a:spcPct val="0"/>
              </a:spcBef>
            </a:pPr>
            <a:endParaRPr lang="sk-SK" baseline="0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k-SK" baseline="0" dirty="0" smtClean="0"/>
              <a:t> Ožení sa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k-SK" baseline="0" dirty="0" smtClean="0"/>
              <a:t> ide na VŠ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k-SK" baseline="0" dirty="0" smtClean="0"/>
              <a:t> narodí sa ti dieťa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sk-SK" dirty="0" smtClean="0"/>
          </a:p>
          <a:p>
            <a:pPr eaLnBrk="1" hangingPunct="1">
              <a:spcBef>
                <a:spcPct val="0"/>
              </a:spcBef>
            </a:pPr>
            <a:r>
              <a:rPr lang="sk-SK" dirty="0" smtClean="0"/>
              <a:t>Dávid – muž</a:t>
            </a:r>
            <a:r>
              <a:rPr lang="sk-SK" baseline="0" dirty="0" smtClean="0"/>
              <a:t> podľa Božieho srdca</a:t>
            </a:r>
            <a:endParaRPr lang="sk-SK" dirty="0" smtClean="0"/>
          </a:p>
          <a:p>
            <a:pPr eaLnBrk="1" hangingPunct="1">
              <a:spcBef>
                <a:spcPct val="0"/>
              </a:spcBef>
            </a:pPr>
            <a:r>
              <a:rPr lang="sk-SK" dirty="0" smtClean="0"/>
              <a:t>Abrahám – Spravodlivý bude žiť vierou</a:t>
            </a:r>
          </a:p>
          <a:p>
            <a:pPr eaLnBrk="1" hangingPunct="1">
              <a:spcBef>
                <a:spcPct val="0"/>
              </a:spcBef>
            </a:pPr>
            <a:r>
              <a:rPr lang="sk-SK" dirty="0" smtClean="0"/>
              <a:t>Ježiš – Boh zachraňuje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B2B74-55CA-49B8-9BF0-F19BD6E411EB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k-SK" smtClean="0"/>
              <a:t>Dynamika: Dvojice – Otázka: Kto si? (3min)</a:t>
            </a:r>
          </a:p>
        </p:txBody>
      </p:sp>
      <p:sp>
        <p:nvSpPr>
          <p:cNvPr id="245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8D3C79-AB83-4AA3-8680-42C00809CF31}" type="slidenum">
              <a:rPr lang="sk-SK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66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EE941A-F321-4FDB-B3B2-83BEEC46AA2D}" type="slidenum">
              <a:rPr lang="sk-SK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024F14-6313-44AC-81C0-3812882620C8}" type="slidenum">
              <a:rPr lang="sk-SK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  <p:sp>
        <p:nvSpPr>
          <p:cNvPr id="307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78D736-C728-4B8E-8EE2-FB65CC2A058A}" type="slidenum">
              <a:rPr lang="sk-SK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Kým sa dostaneme k povolaniu, musíme si vysvetliť 1 princíp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B2B74-55CA-49B8-9BF0-F19BD6E411EB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Paradoxy</a:t>
            </a:r>
            <a:r>
              <a:rPr lang="sk-SK" baseline="0" dirty="0" smtClean="0"/>
              <a:t> kráľovstva:</a:t>
            </a:r>
          </a:p>
          <a:p>
            <a:r>
              <a:rPr lang="sk-SK" dirty="0" smtClean="0"/>
              <a:t>S vyvolením ide ruka v ruke </a:t>
            </a:r>
          </a:p>
          <a:p>
            <a:pPr>
              <a:buFontTx/>
              <a:buChar char="-"/>
            </a:pPr>
            <a:r>
              <a:rPr lang="sk-SK" dirty="0" smtClean="0"/>
              <a:t> Bolesť</a:t>
            </a:r>
            <a:r>
              <a:rPr lang="sk-SK" baseline="0" dirty="0" smtClean="0"/>
              <a:t> a vnútorné zomieranie</a:t>
            </a:r>
            <a:r>
              <a:rPr lang="sk-SK" dirty="0" smtClean="0"/>
              <a:t> – ľudia ťa budú zraňovať, budeš nepochopený,... 2Kor4 a 6</a:t>
            </a:r>
          </a:p>
          <a:p>
            <a:pPr>
              <a:buFontTx/>
              <a:buChar char="-"/>
            </a:pPr>
            <a:r>
              <a:rPr lang="sk-SK" dirty="0" smtClean="0"/>
              <a:t> zodpovednosť</a:t>
            </a:r>
          </a:p>
          <a:p>
            <a:pPr>
              <a:buFontTx/>
              <a:buChar char="-"/>
            </a:pPr>
            <a:r>
              <a:rPr lang="sk-SK" baseline="0" dirty="0" smtClean="0"/>
              <a:t> </a:t>
            </a:r>
          </a:p>
          <a:p>
            <a:pPr>
              <a:buFontTx/>
              <a:buChar char="-"/>
            </a:pPr>
            <a:r>
              <a:rPr lang="sk-SK" baseline="0" dirty="0" smtClean="0"/>
              <a:t> budeš šťastný</a:t>
            </a:r>
          </a:p>
          <a:p>
            <a:pPr>
              <a:buFontTx/>
              <a:buChar char="-"/>
            </a:pPr>
            <a:r>
              <a:rPr lang="sk-SK" baseline="0" dirty="0" smtClean="0"/>
              <a:t> naplnenie aj tých najtajnejších snov</a:t>
            </a:r>
          </a:p>
          <a:p>
            <a:pPr>
              <a:buFontTx/>
              <a:buChar char="-"/>
            </a:pPr>
            <a:r>
              <a:rPr lang="sk-SK" baseline="0" dirty="0" smtClean="0"/>
              <a:t> ani oko nevidelo, ani ucho nepočulo,...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CB2B74-55CA-49B8-9BF0-F19BD6E411EB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bdĺž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ĺžni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Ová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Ová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2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E5D1EC-A4EA-42C4-90EC-B60DD1993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36E8B-4426-4247-834C-FBC6BFEA4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6D630-E0E5-4F2F-8F95-3A9CF15537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61075C-2FA6-41F6-9A2E-DC25E6FB41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9CB8E-A613-4807-A096-6F4900DA98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Obdĺž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Obdĺž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Obdĺž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ĺžni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á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á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20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1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80979-25E1-4EF7-B42B-B47A8CDA53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BADC-7576-4B10-B214-F1CA13B014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7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13487-9857-4F88-8788-B3EFB44FA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17EAE-30D4-4416-AB23-DC71CF4057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D98B-BBA2-42A0-8666-6F1F345C4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ovná spojnic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á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D67F7-033F-4254-BD4A-C2327C5AD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Zástupný symbol päty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á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ĺžni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2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302BD3-B1C9-4410-A831-3E4A2921DA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8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B21267-00A1-4BE2-A04D-86E521D337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7" r:id="rId2"/>
    <p:sldLayoutId id="2147483725" r:id="rId3"/>
    <p:sldLayoutId id="2147483718" r:id="rId4"/>
    <p:sldLayoutId id="2147483719" r:id="rId5"/>
    <p:sldLayoutId id="2147483720" r:id="rId6"/>
    <p:sldLayoutId id="2147483721" r:id="rId7"/>
    <p:sldLayoutId id="2147483726" r:id="rId8"/>
    <p:sldLayoutId id="2147483727" r:id="rId9"/>
    <p:sldLayoutId id="2147483722" r:id="rId10"/>
    <p:sldLayoutId id="2147483723" r:id="rId11"/>
    <p:sldLayoutId id="21474837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url?sa=i&amp;rct=j&amp;q=&amp;esrc=s&amp;frm=1&amp;source=images&amp;cd=&amp;cad=rja&amp;docid=xvMH1SsBBX7uWM&amp;tbnid=qrUv235VEfXrzM:&amp;ved=&amp;url=http%3A%2F%2Fsedivy.blog.sme.sk%2Fc%2F61431%2FNemi-strazcovia-udolia-Maurienne.html&amp;ei=s9PEUY-eJIrctAavgIGYDw&amp;psig=AFQjCNGRAw5wn0pViQZ5WyIAR-wzV4XEdA&amp;ust=137194014829973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url?sa=i&amp;rct=j&amp;q=&amp;esrc=s&amp;frm=1&amp;source=images&amp;cd=&amp;cad=rja&amp;docid=gMOlQH5v3xqF9M&amp;tbnid=aFnm9OrJ_mGbBM:&amp;ved=&amp;url=http%3A%2F%2Fwww.rozmer.sk%2Fsk%2Farticles%2Fshow%2F81&amp;ei=Os7EUaXkD4nhtQb16YHQBA&amp;bvm=bv.48293060,d.Yms&amp;psig=AFQjCNG69CRRfDQmLsxUS7808eZXFg9MfQ&amp;ust=137193874693335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url?sa=i&amp;rct=j&amp;q=&amp;esrc=s&amp;frm=1&amp;source=images&amp;cd=&amp;cad=rja&amp;docid=uPBS5FY4arzXkM&amp;tbnid=_y-oNLglY2GNXM:&amp;ved=&amp;url=http%3A%2F%2Fwww.cez-okno.net%2Fclanok%2Farcheologia%2Fnasli-sa-klince-ktorymi-bol-pribity-ku-krizu-jezis&amp;ei=h8_EUdPHHojJtAbelIGgBA&amp;bvm=bv.48293060,d.Yms&amp;psig=AFQjCNGVP5KQBWCl1OMcswvkap3Iy102qA&amp;ust=137193907991260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Moje povolanie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4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7467600" cy="1143000"/>
          </a:xfrm>
        </p:spPr>
        <p:txBody>
          <a:bodyPr/>
          <a:lstStyle/>
          <a:p>
            <a:pPr eaLnBrk="1" hangingPunct="1"/>
            <a:r>
              <a:rPr lang="sk-SK" sz="3200" cap="none" smtClean="0"/>
              <a:t>AKÉ MÁŠ V ŽIVOTE SNY?</a:t>
            </a:r>
            <a:endParaRPr lang="sk-SK" cap="none" smtClean="0"/>
          </a:p>
        </p:txBody>
      </p:sp>
      <p:sp>
        <p:nvSpPr>
          <p:cNvPr id="21507" name="Zástupný symbol obsahu 5"/>
          <p:cNvSpPr>
            <a:spLocks noGrp="1"/>
          </p:cNvSpPr>
          <p:nvPr>
            <p:ph sz="quarter" idx="1"/>
          </p:nvPr>
        </p:nvSpPr>
        <p:spPr>
          <a:xfrm>
            <a:off x="539750" y="1412875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dirty="0" smtClean="0"/>
              <a:t>Sny a ich uskutočňovanie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dirty="0" smtClean="0"/>
          </a:p>
          <a:p>
            <a:pPr eaLnBrk="1" hangingPunct="1">
              <a:lnSpc>
                <a:spcPct val="90000"/>
              </a:lnSpc>
            </a:pPr>
            <a:r>
              <a:rPr lang="sk-SK" dirty="0" err="1" smtClean="0"/>
              <a:t>Hebr</a:t>
            </a:r>
            <a:r>
              <a:rPr lang="sk-SK" dirty="0" smtClean="0"/>
              <a:t> 11,1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b="1" baseline="30000" dirty="0" smtClean="0"/>
              <a:t>1</a:t>
            </a:r>
            <a:r>
              <a:rPr lang="sk-SK" dirty="0" smtClean="0"/>
              <a:t> </a:t>
            </a:r>
            <a:r>
              <a:rPr lang="sk-SK" dirty="0" smtClean="0"/>
              <a:t>Viera je podstatou toho, čoho sa nádejame,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dirty="0" smtClean="0"/>
              <a:t>   presvedčením o veciach, ktoré nevidíme.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dirty="0" smtClean="0"/>
          </a:p>
          <a:p>
            <a:pPr eaLnBrk="1" hangingPunct="1">
              <a:lnSpc>
                <a:spcPct val="90000"/>
              </a:lnSpc>
            </a:pPr>
            <a:r>
              <a:rPr lang="sk-SK" dirty="0" smtClean="0"/>
              <a:t>Čím viac nádeje (Sen, vízia), tým viac viery (praktických krokov, odpovedí) môžem aktivovať</a:t>
            </a:r>
          </a:p>
          <a:p>
            <a:pPr eaLnBrk="1" hangingPunct="1">
              <a:lnSpc>
                <a:spcPct val="90000"/>
              </a:lnSpc>
            </a:pPr>
            <a:r>
              <a:rPr lang="sk-SK" dirty="0" smtClean="0"/>
              <a:t>Čím menej nádeje, tým menej viery môžem aktivovať</a:t>
            </a:r>
          </a:p>
          <a:p>
            <a:pPr eaLnBrk="1" hangingPunct="1">
              <a:lnSpc>
                <a:spcPct val="90000"/>
              </a:lnSpc>
            </a:pPr>
            <a:endParaRPr lang="sk-SK" dirty="0" smtClean="0"/>
          </a:p>
          <a:p>
            <a:pPr eaLnBrk="1" hangingPunct="1">
              <a:lnSpc>
                <a:spcPct val="90000"/>
              </a:lnSpc>
            </a:pPr>
            <a:endParaRPr lang="sk-SK" dirty="0" smtClean="0"/>
          </a:p>
          <a:p>
            <a:pPr eaLnBrk="1" hangingPunct="1">
              <a:lnSpc>
                <a:spcPct val="90000"/>
              </a:lnSpc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Keď zistíš, aké je tvoje povolanie, už nikdy nebudeš chcieť byť nikto iný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Keď dávame zlé otázky, nedostaneme správne odpovede...</a:t>
            </a:r>
          </a:p>
          <a:p>
            <a:endParaRPr lang="sk-SK" dirty="0" smtClean="0"/>
          </a:p>
          <a:p>
            <a:r>
              <a:rPr lang="sk-SK" dirty="0" smtClean="0"/>
              <a:t>Keď nájdeš svoje povolanie:</a:t>
            </a:r>
          </a:p>
          <a:p>
            <a:pPr lvl="1"/>
            <a:r>
              <a:rPr lang="sk-SK" dirty="0" smtClean="0"/>
              <a:t>budeš motivovaný ho dosiahnuť</a:t>
            </a:r>
          </a:p>
          <a:p>
            <a:pPr lvl="1"/>
            <a:r>
              <a:rPr lang="sk-SK" dirty="0" smtClean="0"/>
              <a:t>budeš chcieť požehnať ním iných</a:t>
            </a:r>
          </a:p>
          <a:p>
            <a:pPr lvl="1"/>
            <a:r>
              <a:rPr lang="sk-SK" dirty="0" smtClean="0"/>
              <a:t>prestaneš závidieť, porovnávať sa</a:t>
            </a:r>
          </a:p>
          <a:p>
            <a:pPr lvl="1"/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4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7467600" cy="1143000"/>
          </a:xfrm>
        </p:spPr>
        <p:txBody>
          <a:bodyPr/>
          <a:lstStyle/>
          <a:p>
            <a:pPr eaLnBrk="1" hangingPunct="1"/>
            <a:r>
              <a:rPr lang="sk-SK" sz="3200" cap="none" smtClean="0"/>
              <a:t>AKÉ JE MOJE POVOLANIE?</a:t>
            </a:r>
            <a:endParaRPr lang="sk-SK" cap="none" smtClean="0"/>
          </a:p>
        </p:txBody>
      </p:sp>
      <p:sp>
        <p:nvSpPr>
          <p:cNvPr id="20483" name="Zástupný symbol obsahu 5"/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8064500" cy="5183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smtClean="0"/>
              <a:t>SHAPE = TVAR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mtClean="0"/>
              <a:t>Tvoj tvar predurčuje tvoje použitie.</a:t>
            </a:r>
          </a:p>
          <a:p>
            <a:pPr eaLnBrk="1" hangingPunct="1">
              <a:buFont typeface="Wingdings" pitchFamily="2" charset="2"/>
              <a:buNone/>
            </a:pPr>
            <a:endParaRPr lang="sk-SK" smtClean="0"/>
          </a:p>
          <a:p>
            <a:pPr eaLnBrk="1" hangingPunct="1"/>
            <a:r>
              <a:rPr lang="sk-SK" smtClean="0"/>
              <a:t>S – spiritual gifts (Duchovné dary)</a:t>
            </a:r>
          </a:p>
          <a:p>
            <a:pPr eaLnBrk="1" hangingPunct="1"/>
            <a:r>
              <a:rPr lang="sk-SK" smtClean="0"/>
              <a:t>H – heart desires (Túžby srdca)</a:t>
            </a:r>
          </a:p>
          <a:p>
            <a:pPr eaLnBrk="1" hangingPunct="1"/>
            <a:r>
              <a:rPr lang="sk-SK" smtClean="0"/>
              <a:t>A – abilities (Schopnosti)</a:t>
            </a:r>
          </a:p>
          <a:p>
            <a:pPr eaLnBrk="1" hangingPunct="1"/>
            <a:r>
              <a:rPr lang="sk-SK" smtClean="0"/>
              <a:t>P – Personality (Osobnosť)</a:t>
            </a:r>
          </a:p>
          <a:p>
            <a:pPr eaLnBrk="1" hangingPunct="1"/>
            <a:r>
              <a:rPr lang="sk-SK" smtClean="0"/>
              <a:t>E – Experiences (Skúseniosti)</a:t>
            </a:r>
          </a:p>
          <a:p>
            <a:pPr eaLnBrk="1" hangingPunct="1"/>
            <a:endParaRPr lang="sk-SK" smtClean="0"/>
          </a:p>
          <a:p>
            <a:pPr eaLnBrk="1" hangingPunct="1">
              <a:buFont typeface="Wingdings" pitchFamily="2" charset="2"/>
              <a:buNone/>
            </a:pPr>
            <a:endParaRPr lang="sk-SK" smtClean="0"/>
          </a:p>
          <a:p>
            <a:pPr eaLnBrk="1" hangingPunct="1"/>
            <a:endParaRPr lang="sk-SK" smtClean="0"/>
          </a:p>
        </p:txBody>
      </p:sp>
      <p:pic>
        <p:nvPicPr>
          <p:cNvPr id="20484" name="Obrázok 3" descr="hrnči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0" y="4005263"/>
            <a:ext cx="39100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Fazy zivota"/>
          <p:cNvPicPr>
            <a:picLocks noChangeAspect="1" noChangeArrowheads="1"/>
          </p:cNvPicPr>
          <p:nvPr/>
        </p:nvPicPr>
        <p:blipFill>
          <a:blip r:embed="rId3" cstate="print"/>
          <a:srcRect b="48695"/>
          <a:stretch>
            <a:fillRect/>
          </a:stretch>
        </p:blipFill>
        <p:spPr bwMode="auto">
          <a:xfrm>
            <a:off x="150813" y="260350"/>
            <a:ext cx="865028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BlokTextu 7"/>
          <p:cNvSpPr txBox="1">
            <a:spLocks noChangeArrowheads="1"/>
          </p:cNvSpPr>
          <p:nvPr/>
        </p:nvSpPr>
        <p:spPr bwMode="auto">
          <a:xfrm>
            <a:off x="323850" y="3357563"/>
            <a:ext cx="86407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2000"/>
              <a:t>Kto som? 	Otázky na školu, zamestnanie</a:t>
            </a:r>
          </a:p>
          <a:p>
            <a:r>
              <a:rPr lang="sk-SK" sz="2000"/>
              <a:t>		Otázky na životné povolanie – manželstvo vs. celibát</a:t>
            </a:r>
          </a:p>
          <a:p>
            <a:r>
              <a:rPr lang="sk-SK" sz="2000"/>
              <a:t>		Aké dary mi dal Boh?</a:t>
            </a:r>
          </a:p>
          <a:p>
            <a:endParaRPr lang="sk-SK" sz="2000"/>
          </a:p>
          <a:p>
            <a:r>
              <a:rPr lang="sk-SK" sz="2000"/>
              <a:t>Sme v produktívnom veku a teda chceme začať niečo </a:t>
            </a:r>
            <a:r>
              <a:rPr lang="sk-SK" sz="2000" u="sng"/>
              <a:t>robiť.</a:t>
            </a:r>
          </a:p>
          <a:p>
            <a:endParaRPr lang="sk-SK" sz="2000" u="sng"/>
          </a:p>
          <a:p>
            <a:r>
              <a:rPr lang="sk-SK" sz="2000"/>
              <a:t>Ale tá základná otázka je </a:t>
            </a:r>
            <a:r>
              <a:rPr lang="sk-SK" sz="2000" u="sng"/>
              <a:t>Kto som?</a:t>
            </a:r>
            <a:r>
              <a:rPr lang="sk-SK" sz="2000"/>
              <a:t> a nie </a:t>
            </a:r>
            <a:r>
              <a:rPr lang="sk-SK" sz="2000" u="sng"/>
              <a:t>Čo robím?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Vrchy a údolia nášho života</a:t>
            </a:r>
            <a:endParaRPr lang="sk-SK" dirty="0"/>
          </a:p>
        </p:txBody>
      </p:sp>
      <p:pic>
        <p:nvPicPr>
          <p:cNvPr id="64514" name="Picture 2" descr="http://blog.sme.sk/blog/1186/61431/0827-1431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772816"/>
            <a:ext cx="6202660" cy="4651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4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7467600" cy="1143000"/>
          </a:xfrm>
        </p:spPr>
        <p:txBody>
          <a:bodyPr/>
          <a:lstStyle/>
          <a:p>
            <a:pPr eaLnBrk="1" hangingPunct="1"/>
            <a:r>
              <a:rPr lang="sk-SK" sz="3200" cap="none" smtClean="0"/>
              <a:t>KTO SOM?</a:t>
            </a:r>
            <a:endParaRPr lang="sk-SK" cap="none" smtClean="0"/>
          </a:p>
        </p:txBody>
      </p:sp>
      <p:sp>
        <p:nvSpPr>
          <p:cNvPr id="12291" name="Zástupný symbol obsahu 5"/>
          <p:cNvSpPr>
            <a:spLocks noGrp="1"/>
          </p:cNvSpPr>
          <p:nvPr>
            <p:ph sz="quarter" idx="1"/>
          </p:nvPr>
        </p:nvSpPr>
        <p:spPr>
          <a:xfrm>
            <a:off x="539750" y="1412875"/>
            <a:ext cx="7467600" cy="4873625"/>
          </a:xfrm>
        </p:spPr>
        <p:txBody>
          <a:bodyPr/>
          <a:lstStyle/>
          <a:p>
            <a:pPr eaLnBrk="1" hangingPunct="1"/>
            <a:r>
              <a:rPr lang="sk-SK" smtClean="0"/>
              <a:t>Dynamika</a:t>
            </a:r>
          </a:p>
          <a:p>
            <a:pPr eaLnBrk="1" hangingPunct="1">
              <a:buFont typeface="Wingdings" pitchFamily="2" charset="2"/>
              <a:buNone/>
            </a:pPr>
            <a:endParaRPr lang="sk-SK" smtClean="0"/>
          </a:p>
          <a:p>
            <a:pPr eaLnBrk="1" hangingPunct="1">
              <a:buFont typeface="Wingdings" pitchFamily="2" charset="2"/>
              <a:buNone/>
            </a:pPr>
            <a:r>
              <a:rPr lang="sk-SK" smtClean="0"/>
              <a:t>Dajte sa do dvojíc a máte každý 3 min na to, aby ste si kládli otázku: </a:t>
            </a:r>
          </a:p>
          <a:p>
            <a:pPr eaLnBrk="1" hangingPunct="1">
              <a:buFont typeface="Wingdings" pitchFamily="2" charset="2"/>
              <a:buNone/>
            </a:pPr>
            <a:endParaRPr lang="sk-SK" b="1" smtClean="0"/>
          </a:p>
          <a:p>
            <a:pPr eaLnBrk="1" hangingPunct="1">
              <a:buFont typeface="Wingdings" pitchFamily="2" charset="2"/>
              <a:buNone/>
            </a:pPr>
            <a:r>
              <a:rPr lang="sk-SK" sz="3200" b="1" smtClean="0"/>
              <a:t>				„Kto si?“</a:t>
            </a:r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4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7467600" cy="1143000"/>
          </a:xfrm>
        </p:spPr>
        <p:txBody>
          <a:bodyPr/>
          <a:lstStyle/>
          <a:p>
            <a:pPr eaLnBrk="1" hangingPunct="1"/>
            <a:r>
              <a:rPr lang="sk-SK" sz="3200" cap="none" smtClean="0"/>
              <a:t>SI ŠŤASTNÝ?</a:t>
            </a:r>
            <a:endParaRPr lang="sk-SK" cap="none" smtClean="0"/>
          </a:p>
        </p:txBody>
      </p:sp>
      <p:sp>
        <p:nvSpPr>
          <p:cNvPr id="15363" name="Zástupný symbol obsahu 5"/>
          <p:cNvSpPr>
            <a:spLocks noGrp="1"/>
          </p:cNvSpPr>
          <p:nvPr>
            <p:ph sz="quarter" idx="1"/>
          </p:nvPr>
        </p:nvSpPr>
        <p:spPr>
          <a:xfrm>
            <a:off x="539750" y="1412875"/>
            <a:ext cx="7467600" cy="4873625"/>
          </a:xfrm>
        </p:spPr>
        <p:txBody>
          <a:bodyPr/>
          <a:lstStyle/>
          <a:p>
            <a:pPr eaLnBrk="1" hangingPunct="1"/>
            <a:r>
              <a:rPr lang="sk-SK" smtClean="0"/>
              <a:t>Čítali ste knihu „Najšťastnejší ľudia na zemi?“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Čo ťa robí šťastným?</a:t>
            </a:r>
          </a:p>
          <a:p>
            <a:pPr eaLnBrk="1" hangingPunct="1"/>
            <a:r>
              <a:rPr lang="sk-SK" smtClean="0"/>
              <a:t>Aké máš v živote sny?</a:t>
            </a:r>
          </a:p>
          <a:p>
            <a:pPr eaLnBrk="1" hangingPunct="1"/>
            <a:r>
              <a:rPr lang="sk-SK" smtClean="0"/>
              <a:t>Čo ťa hýbe dopredu?</a:t>
            </a:r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Máme vôbec my kresťania túžiť po šťastí?</a:t>
            </a:r>
          </a:p>
          <a:p>
            <a:pPr eaLnBrk="1" hangingPunct="1"/>
            <a:r>
              <a:rPr lang="sk-SK" smtClean="0"/>
              <a:t>Nemali by sme zomierať sebe?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4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7467600" cy="1143000"/>
          </a:xfrm>
        </p:spPr>
        <p:txBody>
          <a:bodyPr/>
          <a:lstStyle/>
          <a:p>
            <a:pPr eaLnBrk="1" hangingPunct="1"/>
            <a:r>
              <a:rPr lang="sk-SK" sz="3200" cap="none" smtClean="0"/>
              <a:t>ZVNÚTRA VON</a:t>
            </a:r>
            <a:endParaRPr lang="sk-SK" cap="none" smtClean="0"/>
          </a:p>
        </p:txBody>
      </p:sp>
      <p:sp>
        <p:nvSpPr>
          <p:cNvPr id="16387" name="Zástupný symbol obsahu 5"/>
          <p:cNvSpPr>
            <a:spLocks noGrp="1"/>
          </p:cNvSpPr>
          <p:nvPr>
            <p:ph sz="quarter" idx="1"/>
          </p:nvPr>
        </p:nvSpPr>
        <p:spPr>
          <a:xfrm>
            <a:off x="539750" y="1412875"/>
            <a:ext cx="7467600" cy="4873625"/>
          </a:xfrm>
        </p:spPr>
        <p:txBody>
          <a:bodyPr/>
          <a:lstStyle/>
          <a:p>
            <a:pPr eaLnBrk="1" hangingPunct="1"/>
            <a:r>
              <a:rPr lang="sk-SK" smtClean="0"/>
              <a:t>2 Pt 1,3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b="1" baseline="30000" smtClean="0"/>
              <a:t>3</a:t>
            </a:r>
            <a:r>
              <a:rPr lang="sk-SK" smtClean="0"/>
              <a:t> Jeho božská moc nám darovala všetko, čo treba pre život, a nábožnosť poznaním toho, ktorý nás povolal vlastnou slávou a mocou. </a:t>
            </a:r>
          </a:p>
          <a:p>
            <a:pPr eaLnBrk="1" hangingPunct="1">
              <a:buFont typeface="Wingdings" pitchFamily="2" charset="2"/>
              <a:buNone/>
            </a:pPr>
            <a:endParaRPr lang="sk-SK" smtClean="0"/>
          </a:p>
          <a:p>
            <a:pPr eaLnBrk="1" hangingPunct="1"/>
            <a:r>
              <a:rPr lang="sk-SK" smtClean="0"/>
              <a:t>Čím viac poznáš svoje povolanie od Boha, tým viac budeš motivovaný</a:t>
            </a:r>
          </a:p>
          <a:p>
            <a:pPr eaLnBrk="1" hangingPunct="1"/>
            <a:endParaRPr lang="sk-SK" smtClean="0"/>
          </a:p>
          <a:p>
            <a:pPr eaLnBrk="1" hangingPunct="1"/>
            <a:r>
              <a:rPr lang="sk-SK" smtClean="0"/>
              <a:t>To, čo sa má uskutočniť navonok, sa najprv musí uskutočniť dnu</a:t>
            </a:r>
          </a:p>
          <a:p>
            <a:pPr eaLnBrk="1" hangingPunct="1"/>
            <a:endParaRPr 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4"/>
          <p:cNvSpPr>
            <a:spLocks noGrp="1"/>
          </p:cNvSpPr>
          <p:nvPr>
            <p:ph type="title"/>
          </p:nvPr>
        </p:nvSpPr>
        <p:spPr bwMode="auto">
          <a:xfrm>
            <a:off x="395288" y="115888"/>
            <a:ext cx="7467600" cy="1143000"/>
          </a:xfrm>
        </p:spPr>
        <p:txBody>
          <a:bodyPr/>
          <a:lstStyle/>
          <a:p>
            <a:pPr eaLnBrk="1" hangingPunct="1"/>
            <a:r>
              <a:rPr lang="sk-SK" sz="3200" cap="none" smtClean="0"/>
              <a:t>AKÉ JE MOJE POVOLANIE?</a:t>
            </a:r>
            <a:endParaRPr lang="sk-SK" cap="none" smtClean="0"/>
          </a:p>
        </p:txBody>
      </p:sp>
      <p:sp>
        <p:nvSpPr>
          <p:cNvPr id="19459" name="Zástupný symbol obsahu 5"/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8064500" cy="5183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k-SK" sz="2200" b="1" baseline="30000" smtClean="0"/>
              <a:t>12</a:t>
            </a:r>
            <a:r>
              <a:rPr lang="sk-SK" sz="2200" smtClean="0"/>
              <a:t> Niektorých medzi nimi (zvlášť) požehnal a urobil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slávnymi; iných posvätil a (bližšie) k sebe privinul; iných z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nich zasa preklial a uponížil: a odstránil aj z miesta, ktoré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im určil. </a:t>
            </a:r>
            <a:r>
              <a:rPr lang="sk-SK" sz="2200" b="1" baseline="30000" smtClean="0"/>
              <a:t>13</a:t>
            </a:r>
            <a:r>
              <a:rPr lang="sk-SK" sz="2200" smtClean="0"/>
              <a:t> V jeho rukách sú ako hrnčiarska hlina, premiesi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ju, ako pokladá za dobré. </a:t>
            </a:r>
            <a:r>
              <a:rPr lang="sk-SK" sz="2200" b="1" baseline="30000" smtClean="0"/>
              <a:t>14</a:t>
            </a:r>
            <a:r>
              <a:rPr lang="sk-SK" sz="2200" smtClean="0"/>
              <a:t> Všetky jej (ďalšie) osudy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utvárajú sa podľa jeho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rozhodnutia. Taký je aj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(osud) ľudí, riadený rukou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Stvoriteľa, aby im odplatil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podľa svojho spravodlivého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súdu. </a:t>
            </a:r>
          </a:p>
          <a:p>
            <a:pPr eaLnBrk="1" hangingPunct="1">
              <a:buFont typeface="Wingdings" pitchFamily="2" charset="2"/>
              <a:buNone/>
            </a:pPr>
            <a:r>
              <a:rPr lang="sk-SK" sz="2200" smtClean="0"/>
              <a:t>(Sir 33, 12-14)</a:t>
            </a:r>
          </a:p>
          <a:p>
            <a:pPr eaLnBrk="1" hangingPunct="1"/>
            <a:endParaRPr lang="sk-SK" sz="2200" smtClean="0"/>
          </a:p>
          <a:p>
            <a:pPr eaLnBrk="1" hangingPunct="1">
              <a:buFont typeface="Wingdings" pitchFamily="2" charset="2"/>
              <a:buNone/>
            </a:pPr>
            <a:endParaRPr lang="sk-SK" sz="2200" smtClean="0"/>
          </a:p>
          <a:p>
            <a:pPr eaLnBrk="1" hangingPunct="1"/>
            <a:endParaRPr lang="sk-SK" sz="2200" smtClean="0"/>
          </a:p>
        </p:txBody>
      </p:sp>
      <p:pic>
        <p:nvPicPr>
          <p:cNvPr id="19460" name="Obrázok 3" descr="hrnči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429000"/>
            <a:ext cx="475456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sk-SK" dirty="0" smtClean="0"/>
              <a:t>Princíp vyvolenia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225680"/>
          </a:xfrm>
        </p:spPr>
        <p:txBody>
          <a:bodyPr/>
          <a:lstStyle/>
          <a:p>
            <a:r>
              <a:rPr lang="sk-SK" dirty="0" smtClean="0"/>
              <a:t>Boh si ho vyvolil, aby ho požehnal...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47106" name="Picture 2" descr="http://www.rozmer.sk/data/MediaLibrary/256/ind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200046"/>
            <a:ext cx="5112568" cy="383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sk-SK" dirty="0" smtClean="0"/>
              <a:t>Princíp vyvolenia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7467600" cy="4369696"/>
          </a:xfrm>
        </p:spPr>
        <p:txBody>
          <a:bodyPr/>
          <a:lstStyle/>
          <a:p>
            <a:r>
              <a:rPr lang="sk-SK" dirty="0" smtClean="0"/>
              <a:t>Boh si ho vyvolil, aby ma požehnal...</a:t>
            </a:r>
            <a:endParaRPr lang="sk-SK" dirty="0"/>
          </a:p>
        </p:txBody>
      </p:sp>
      <p:pic>
        <p:nvPicPr>
          <p:cNvPr id="62466" name="Picture 2" descr="http://www.cez-okno.net/files/clanok-subory-2011/dva-vrchne-klince-ktorymi-bol-pribity-jezi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492896"/>
            <a:ext cx="4743450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ád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329</TotalTime>
  <Words>583</Words>
  <Application>Microsoft Office PowerPoint</Application>
  <PresentationFormat>Prezentácia na obrazovke (4:3)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Calibri</vt:lpstr>
      <vt:lpstr>Arkáda</vt:lpstr>
      <vt:lpstr>Moje povolanie</vt:lpstr>
      <vt:lpstr>Snímka 2</vt:lpstr>
      <vt:lpstr>Vrchy a údolia nášho života</vt:lpstr>
      <vt:lpstr>KTO SOM?</vt:lpstr>
      <vt:lpstr>SI ŠŤASTNÝ?</vt:lpstr>
      <vt:lpstr>ZVNÚTRA VON</vt:lpstr>
      <vt:lpstr>AKÉ JE MOJE POVOLANIE?</vt:lpstr>
      <vt:lpstr>Princíp vyvolenia</vt:lpstr>
      <vt:lpstr>Princíp vyvolenia</vt:lpstr>
      <vt:lpstr>AKÉ MÁŠ V ŽIVOTE SNY?</vt:lpstr>
      <vt:lpstr>Keď zistíš, aké je tvoje povolanie, už nikdy nebudeš chcieť byť nikto iný</vt:lpstr>
      <vt:lpstr>AKÉ JE MOJE POVOLANIE?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 de Bruin</dc:creator>
  <cp:lastModifiedBy>Janka</cp:lastModifiedBy>
  <cp:revision>17</cp:revision>
  <dcterms:created xsi:type="dcterms:W3CDTF">2011-01-03T20:13:19Z</dcterms:created>
  <dcterms:modified xsi:type="dcterms:W3CDTF">2013-06-21T22:34:35Z</dcterms:modified>
</cp:coreProperties>
</file>