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918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265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310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796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67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742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350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404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473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383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141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8CB5-0689-43F2-855F-9141001DC958}" type="datetimeFigureOut">
              <a:rPr lang="sk-SK" smtClean="0"/>
              <a:t>6. 8. 2013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9616F-99D9-4BB2-845E-79B1041F4F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357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424" y="3356992"/>
            <a:ext cx="5184576" cy="3284842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251520" y="334837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i="1" dirty="0" smtClean="0">
                <a:solidFill>
                  <a:srgbClr val="FF0000"/>
                </a:solidFill>
              </a:rPr>
              <a:t>Nestačí nerobiť zle, ale byť súčasťou budovania Božieho kráľovstva už tu na zemi!</a:t>
            </a:r>
            <a:r>
              <a:rPr lang="sk-SK" sz="2400" b="1" i="1" dirty="0" smtClean="0">
                <a:solidFill>
                  <a:srgbClr val="FF0000"/>
                </a:solidFill>
              </a:rPr>
              <a:t/>
            </a:r>
            <a:br>
              <a:rPr lang="sk-SK" sz="2400" b="1" i="1" dirty="0" smtClean="0">
                <a:solidFill>
                  <a:srgbClr val="FF0000"/>
                </a:solidFill>
              </a:rPr>
            </a:br>
            <a:endParaRPr lang="sk-SK" sz="2400" b="1" i="1" dirty="0" smtClean="0">
              <a:solidFill>
                <a:srgbClr val="FF0000"/>
              </a:solidFill>
            </a:endParaRPr>
          </a:p>
          <a:p>
            <a:endParaRPr lang="sk-SK" sz="2800" i="1" dirty="0" smtClean="0"/>
          </a:p>
          <a:p>
            <a:r>
              <a:rPr lang="sk-SK" sz="2800" i="1" dirty="0" smtClean="0"/>
              <a:t>„</a:t>
            </a:r>
            <a:r>
              <a:rPr lang="sk-SK" sz="2800" b="1" i="1" dirty="0" smtClean="0"/>
              <a:t>Blažený človek, čo nekráča</a:t>
            </a:r>
          </a:p>
          <a:p>
            <a:r>
              <a:rPr lang="sk-SK" sz="2800" b="1" i="1" dirty="0" smtClean="0"/>
              <a:t> podľa rady bezbožných a nechodí cestou hriešnikov, </a:t>
            </a:r>
          </a:p>
          <a:p>
            <a:r>
              <a:rPr lang="sk-SK" sz="2800" b="1" i="1" dirty="0" smtClean="0"/>
              <a:t>ani nevysedáva v kruhu </a:t>
            </a:r>
            <a:r>
              <a:rPr lang="sk-SK" sz="2800" b="1" i="1" dirty="0" err="1" smtClean="0"/>
              <a:t>rúhačov</a:t>
            </a:r>
            <a:r>
              <a:rPr lang="sk-SK" sz="2800" b="1" i="1" dirty="0" smtClean="0"/>
              <a:t>, ale v zákone Pánovom má záľubu a </a:t>
            </a:r>
          </a:p>
          <a:p>
            <a:r>
              <a:rPr lang="sk-SK" sz="2800" b="1" i="1" dirty="0" smtClean="0"/>
              <a:t>o jeho zákone rozjíma </a:t>
            </a:r>
          </a:p>
          <a:p>
            <a:r>
              <a:rPr lang="sk-SK" sz="2800" b="1" i="1" dirty="0" smtClean="0"/>
              <a:t>dňom i nocou. “ </a:t>
            </a:r>
          </a:p>
          <a:p>
            <a:r>
              <a:rPr lang="sk-SK" sz="2800" b="1" i="1" dirty="0" smtClean="0"/>
              <a:t>Ž 1,1-2</a:t>
            </a:r>
            <a:r>
              <a:rPr lang="sk-SK" b="1" dirty="0" smtClean="0"/>
              <a:t/>
            </a:r>
            <a:br>
              <a:rPr lang="sk-SK" b="1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091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076056" y="188640"/>
            <a:ext cx="374441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dirty="0" smtClean="0"/>
              <a:t>Boh túži po mladých, aby premieňali a oživili Cirkev a priťahovali svojich rovesníkov k Nemu</a:t>
            </a:r>
            <a:r>
              <a:rPr lang="sk-SK" sz="2600" dirty="0" smtClean="0"/>
              <a:t/>
            </a:r>
            <a:br>
              <a:rPr lang="sk-SK" sz="2600" dirty="0" smtClean="0"/>
            </a:br>
            <a:r>
              <a:rPr lang="sk-SK" sz="2600" dirty="0" smtClean="0"/>
              <a:t/>
            </a:r>
            <a:br>
              <a:rPr lang="sk-SK" sz="2600" dirty="0" smtClean="0"/>
            </a:br>
            <a:r>
              <a:rPr lang="sk-SK" sz="2600" dirty="0" smtClean="0"/>
              <a:t>Cirkev nie je len o kňazoch, rehoľníkoch a ich službe. Aj ty si dôležitý!</a:t>
            </a:r>
            <a:br>
              <a:rPr lang="sk-SK" sz="2600" dirty="0" smtClean="0"/>
            </a:br>
            <a:r>
              <a:rPr lang="sk-SK" sz="2600" dirty="0" smtClean="0"/>
              <a:t/>
            </a:r>
            <a:br>
              <a:rPr lang="sk-SK" sz="2600" dirty="0" smtClean="0"/>
            </a:br>
            <a:r>
              <a:rPr lang="sk-SK" sz="2600" i="1" dirty="0" smtClean="0"/>
              <a:t>„Nech nik tebou nepohŕda preto, že si mladý; ale buď vzorom veriacim v slove, v správaní, v láske, vo viere, v čistote.“</a:t>
            </a:r>
            <a:r>
              <a:rPr lang="sk-SK" sz="2600" dirty="0" smtClean="0"/>
              <a:t>  1 </a:t>
            </a:r>
            <a:r>
              <a:rPr lang="sk-SK" sz="2600" dirty="0" err="1" smtClean="0"/>
              <a:t>Tim</a:t>
            </a:r>
            <a:r>
              <a:rPr lang="sk-SK" sz="2600" dirty="0" smtClean="0"/>
              <a:t> 4,12</a:t>
            </a:r>
            <a:r>
              <a:rPr lang="sk-SK" sz="2600" b="1" dirty="0" smtClean="0"/>
              <a:t/>
            </a:r>
            <a:br>
              <a:rPr lang="sk-SK" sz="2600" b="1" dirty="0" smtClean="0"/>
            </a:b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219717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874" y="2392484"/>
            <a:ext cx="5189549" cy="3930211"/>
          </a:xfrm>
        </p:spPr>
      </p:pic>
      <p:sp>
        <p:nvSpPr>
          <p:cNvPr id="5" name="BlokTextu 4"/>
          <p:cNvSpPr txBox="1"/>
          <p:nvPr/>
        </p:nvSpPr>
        <p:spPr>
          <a:xfrm>
            <a:off x="120227" y="41176"/>
            <a:ext cx="9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/>
            </a:r>
            <a:br>
              <a:rPr lang="sk-SK" sz="2000" b="1" dirty="0" smtClean="0"/>
            </a:br>
            <a:r>
              <a:rPr lang="sk-SK" sz="2800" b="1" dirty="0" smtClean="0">
                <a:solidFill>
                  <a:srgbClr val="C00000"/>
                </a:solidFill>
              </a:rPr>
              <a:t>Akýkoľvek tvoj talent alebo záľuba ,zdanlivo nepotrebná, môže byť veľmi osožná pri premene tohto mesta!</a:t>
            </a:r>
            <a:r>
              <a:rPr lang="sk-SK" sz="2000" b="1" dirty="0" smtClean="0"/>
              <a:t/>
            </a:r>
            <a:br>
              <a:rPr lang="sk-SK" sz="2000" b="1" dirty="0" smtClean="0"/>
            </a:br>
            <a:r>
              <a:rPr lang="sk-SK" sz="2000" b="1" dirty="0" smtClean="0"/>
              <a:t/>
            </a:r>
            <a:br>
              <a:rPr lang="sk-SK" sz="2000" b="1" dirty="0" smtClean="0"/>
            </a:br>
            <a:endParaRPr lang="sk-SK" sz="2400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110890" y="1803045"/>
            <a:ext cx="4106573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400" b="1" i="1" dirty="0" smtClean="0"/>
              <a:t>„Či teda jete, </a:t>
            </a:r>
          </a:p>
          <a:p>
            <a:r>
              <a:rPr lang="sk-SK" sz="4400" b="1" i="1" dirty="0" smtClean="0"/>
              <a:t>či pijete,</a:t>
            </a:r>
          </a:p>
          <a:p>
            <a:r>
              <a:rPr lang="sk-SK" sz="4400" b="1" i="1" dirty="0" smtClean="0"/>
              <a:t>či čokoľvek </a:t>
            </a:r>
          </a:p>
          <a:p>
            <a:r>
              <a:rPr lang="sk-SK" sz="4400" b="1" i="1" dirty="0" smtClean="0"/>
              <a:t>iné robíte </a:t>
            </a:r>
          </a:p>
          <a:p>
            <a:r>
              <a:rPr lang="sk-SK" sz="4400" b="1" i="1" dirty="0" smtClean="0"/>
              <a:t>všetko robte</a:t>
            </a:r>
          </a:p>
          <a:p>
            <a:r>
              <a:rPr lang="sk-SK" sz="4400" b="1" i="1" dirty="0" smtClean="0"/>
              <a:t> na Božiu slávu.“ </a:t>
            </a:r>
          </a:p>
          <a:p>
            <a:r>
              <a:rPr lang="sk-SK" sz="4400" b="1" dirty="0" smtClean="0"/>
              <a:t>1 Kor 10,31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213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8" y="-42297"/>
            <a:ext cx="9144001" cy="6858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683566" y="4599712"/>
            <a:ext cx="77768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i="1" dirty="0" smtClean="0">
                <a:solidFill>
                  <a:srgbClr val="FFFF00"/>
                </a:solidFill>
              </a:rPr>
              <a:t>"Vy ste svetlo sveta. Mesto postavené na návrší sa nedá ukryť. Ani lampu nezažnú a nepostavia pod mericu, ale na svietnik, aby svietila všetkým, čo sú v dome. </a:t>
            </a:r>
            <a:r>
              <a:rPr lang="sk-SK" sz="2400" b="1" i="1" u="sng" dirty="0" smtClean="0">
                <a:solidFill>
                  <a:srgbClr val="FFFF00"/>
                </a:solidFill>
              </a:rPr>
              <a:t>Nech tak svieti vaše svetlo </a:t>
            </a:r>
            <a:r>
              <a:rPr lang="sk-SK" sz="2400" b="1" i="1" dirty="0" smtClean="0">
                <a:solidFill>
                  <a:srgbClr val="FFFF00"/>
                </a:solidFill>
              </a:rPr>
              <a:t>pred ľuďmi, </a:t>
            </a:r>
            <a:r>
              <a:rPr lang="sk-SK" sz="2400" b="1" i="1" u="sng" dirty="0" smtClean="0">
                <a:solidFill>
                  <a:srgbClr val="FFFF00"/>
                </a:solidFill>
              </a:rPr>
              <a:t>aby </a:t>
            </a:r>
            <a:r>
              <a:rPr lang="sk-SK" sz="2400" b="1" i="1" dirty="0" smtClean="0">
                <a:solidFill>
                  <a:srgbClr val="FFFF00"/>
                </a:solidFill>
              </a:rPr>
              <a:t>videli vaše dobré skutky a </a:t>
            </a:r>
            <a:r>
              <a:rPr lang="sk-SK" sz="2400" b="1" i="1" u="sng" dirty="0" smtClean="0">
                <a:solidFill>
                  <a:srgbClr val="FFFF00"/>
                </a:solidFill>
              </a:rPr>
              <a:t>oslavovali vášho Otca</a:t>
            </a:r>
            <a:r>
              <a:rPr lang="sk-SK" sz="2400" b="1" i="1" dirty="0" smtClean="0">
                <a:solidFill>
                  <a:srgbClr val="FFFF00"/>
                </a:solidFill>
              </a:rPr>
              <a:t>, ktorý je na nebesiach. " </a:t>
            </a:r>
            <a:r>
              <a:rPr lang="sk-SK" sz="2400" b="1" i="1" dirty="0" err="1" smtClean="0">
                <a:solidFill>
                  <a:srgbClr val="FFFF00"/>
                </a:solidFill>
              </a:rPr>
              <a:t>Mt</a:t>
            </a:r>
            <a:r>
              <a:rPr lang="sk-SK" sz="2400" b="1" i="1" dirty="0" smtClean="0">
                <a:solidFill>
                  <a:srgbClr val="FFFF00"/>
                </a:solidFill>
              </a:rPr>
              <a:t> 5,14- 16</a:t>
            </a:r>
            <a:r>
              <a:rPr lang="sk-SK" i="1" dirty="0" smtClean="0"/>
              <a:t/>
            </a:r>
            <a:br>
              <a:rPr lang="sk-SK" i="1" dirty="0" smtClean="0"/>
            </a:b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689162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2" y="739588"/>
            <a:ext cx="8068235" cy="5378824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40082" y="5011007"/>
            <a:ext cx="7920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i="1" dirty="0" smtClean="0">
                <a:solidFill>
                  <a:srgbClr val="FFFF00"/>
                </a:solidFill>
              </a:rPr>
              <a:t>"Svätý Otče, zachovaj ich vo svojom mene, ktoré si ty dal mne, aby boli jedno ako my. " </a:t>
            </a:r>
            <a:r>
              <a:rPr lang="sk-SK" sz="2800" b="1" dirty="0" err="1" smtClean="0">
                <a:solidFill>
                  <a:srgbClr val="FFFF00"/>
                </a:solidFill>
              </a:rPr>
              <a:t>Jn</a:t>
            </a:r>
            <a:r>
              <a:rPr lang="sk-SK" sz="2800" b="1" dirty="0" smtClean="0">
                <a:solidFill>
                  <a:srgbClr val="FFFF00"/>
                </a:solidFill>
              </a:rPr>
              <a:t> 17,11</a:t>
            </a:r>
            <a:endParaRPr lang="sk-SK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obsahu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3" y="3317019"/>
            <a:ext cx="5830957" cy="3540981"/>
          </a:xfrm>
        </p:spPr>
      </p:pic>
      <p:sp>
        <p:nvSpPr>
          <p:cNvPr id="7" name="BlokTextu 6"/>
          <p:cNvSpPr txBox="1"/>
          <p:nvPr/>
        </p:nvSpPr>
        <p:spPr>
          <a:xfrm>
            <a:off x="107504" y="-2766"/>
            <a:ext cx="892899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>
                <a:solidFill>
                  <a:srgbClr val="C00000"/>
                </a:solidFill>
              </a:rPr>
              <a:t>Sme Kristovo Telo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2400" b="1" i="1" dirty="0" smtClean="0"/>
              <a:t>" Lebo ako je jedno telo a má mnoho údov, ale všetky údy tela sú jedno telo, hoci ich je mnoho, tak aj Kristus. Veď my všetci... boli sme v jednom Duchu ...</a:t>
            </a:r>
            <a:r>
              <a:rPr lang="sk-SK" sz="2400" b="1" i="1" u="sng" dirty="0" smtClean="0"/>
              <a:t>napojení jedným Duchom</a:t>
            </a:r>
            <a:r>
              <a:rPr lang="sk-SK" sz="2400" b="1" i="1" dirty="0" smtClean="0"/>
              <a:t>. Telo nie je jeden úd, ale mnoho údov.“</a:t>
            </a:r>
            <a:endParaRPr lang="sk-SK" sz="2400" b="1" i="1" dirty="0"/>
          </a:p>
        </p:txBody>
      </p:sp>
      <p:sp>
        <p:nvSpPr>
          <p:cNvPr id="8" name="BlokTextu 7"/>
          <p:cNvSpPr txBox="1"/>
          <p:nvPr/>
        </p:nvSpPr>
        <p:spPr>
          <a:xfrm>
            <a:off x="48755" y="2680677"/>
            <a:ext cx="892899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i="1" dirty="0" smtClean="0"/>
              <a:t>„Keby bolo celé telo okom, kde by bol sluch? A keby bolo celé sluchom, kde by bol čuch? Ale Boh rozložil údy, každý jeden z nich, v tele, ako chcel. Keby boli všetky jedným údom, kde by bolo telo? </a:t>
            </a:r>
          </a:p>
          <a:p>
            <a:r>
              <a:rPr lang="sk-SK" sz="2200" b="1" i="1" dirty="0" smtClean="0"/>
              <a:t>No takto je mnoho údov, </a:t>
            </a:r>
          </a:p>
          <a:p>
            <a:r>
              <a:rPr lang="sk-SK" sz="2200" b="1" i="1" dirty="0" smtClean="0"/>
              <a:t>ale iba jedno telo. </a:t>
            </a:r>
          </a:p>
          <a:p>
            <a:r>
              <a:rPr lang="sk-SK" sz="2200" b="1" i="1" dirty="0" smtClean="0"/>
              <a:t>A oko nemôže povedať ruke: </a:t>
            </a:r>
          </a:p>
          <a:p>
            <a:r>
              <a:rPr lang="sk-SK" sz="2200" b="1" i="1" dirty="0" smtClean="0"/>
              <a:t>"Nepotrebujem ťa!" </a:t>
            </a:r>
          </a:p>
          <a:p>
            <a:r>
              <a:rPr lang="sk-SK" sz="2200" b="1" i="1" dirty="0" smtClean="0"/>
              <a:t>ani hlava nohám: </a:t>
            </a:r>
          </a:p>
          <a:p>
            <a:r>
              <a:rPr lang="sk-SK" sz="2200" b="1" i="1" dirty="0" smtClean="0"/>
              <a:t>"Nepotrebujem vás!„</a:t>
            </a:r>
          </a:p>
          <a:p>
            <a:r>
              <a:rPr lang="sk-SK" sz="2200" b="1" i="1" dirty="0" smtClean="0"/>
              <a:t> Ba čo viac, </a:t>
            </a:r>
            <a:r>
              <a:rPr lang="sk-SK" sz="2200" b="1" i="1" u="sng" dirty="0" smtClean="0"/>
              <a:t>údy tela, ktoré sa zdajú </a:t>
            </a:r>
          </a:p>
          <a:p>
            <a:r>
              <a:rPr lang="sk-SK" sz="2200" b="1" i="1" u="sng" dirty="0" smtClean="0"/>
              <a:t>slabšie, sú nevyhnutne potrebné</a:t>
            </a:r>
            <a:r>
              <a:rPr lang="sk-SK" sz="2200" b="1" i="1" dirty="0" smtClean="0"/>
              <a:t>. " </a:t>
            </a:r>
          </a:p>
          <a:p>
            <a:r>
              <a:rPr lang="sk-SK" sz="2200" b="1" i="1" dirty="0" smtClean="0"/>
              <a:t>1 Kor 12-20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7329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880" y="2636912"/>
            <a:ext cx="4389120" cy="4062984"/>
          </a:xfrm>
        </p:spPr>
      </p:pic>
      <p:sp>
        <p:nvSpPr>
          <p:cNvPr id="5" name="BlokTextu 4"/>
          <p:cNvSpPr txBox="1"/>
          <p:nvPr/>
        </p:nvSpPr>
        <p:spPr>
          <a:xfrm>
            <a:off x="19503" y="332656"/>
            <a:ext cx="77048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dirty="0" smtClean="0"/>
              <a:t>Každý z nás budujme stavbu, ktorá má rásť v tomto meste!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3200" i="1" dirty="0" smtClean="0"/>
              <a:t>„Teda už nie ste cudzinci ani prišelci, ale ste spoluobčania svätých a patríte do Božej rodiny. Ste postavení na základe apoštolov a prorokov; hlavným </a:t>
            </a:r>
            <a:r>
              <a:rPr lang="sk-SK" sz="3200" i="1" u="sng" dirty="0" smtClean="0"/>
              <a:t>uholným kameňom</a:t>
            </a:r>
            <a:r>
              <a:rPr lang="sk-SK" sz="3200" i="1" dirty="0" smtClean="0"/>
              <a:t> je sám Kristus </a:t>
            </a:r>
            <a:r>
              <a:rPr lang="sk-SK" sz="3200" i="1" u="sng" dirty="0" smtClean="0"/>
              <a:t>Ježiš</a:t>
            </a:r>
            <a:r>
              <a:rPr lang="sk-SK" sz="3200" i="1" dirty="0" smtClean="0"/>
              <a:t>. V ňom </a:t>
            </a:r>
            <a:r>
              <a:rPr lang="sk-SK" sz="3200" i="1" u="sng" dirty="0" smtClean="0"/>
              <a:t>celá stavba pevne pospájaná rastie </a:t>
            </a:r>
            <a:r>
              <a:rPr lang="sk-SK" sz="3200" i="1" dirty="0" smtClean="0"/>
              <a:t>v svätý chrám </a:t>
            </a:r>
          </a:p>
          <a:p>
            <a:r>
              <a:rPr lang="sk-SK" sz="3200" i="1" dirty="0" smtClean="0"/>
              <a:t>v Pánovi, v ňom ste </a:t>
            </a:r>
            <a:r>
              <a:rPr lang="sk-SK" sz="3200" i="1" u="sng" dirty="0" smtClean="0"/>
              <a:t>aj vy </a:t>
            </a:r>
          </a:p>
          <a:p>
            <a:r>
              <a:rPr lang="sk-SK" sz="3200" i="1" dirty="0" smtClean="0"/>
              <a:t>vbudovaní do Božieho príbytku</a:t>
            </a:r>
          </a:p>
          <a:p>
            <a:r>
              <a:rPr lang="sk-SK" sz="3200" i="1" smtClean="0"/>
              <a:t> </a:t>
            </a:r>
            <a:r>
              <a:rPr lang="sk-SK" sz="3200" i="1" u="sng" dirty="0" smtClean="0"/>
              <a:t>v Duchu.</a:t>
            </a:r>
            <a:r>
              <a:rPr lang="sk-SK" sz="3200" i="1" dirty="0" smtClean="0"/>
              <a:t> </a:t>
            </a:r>
            <a:r>
              <a:rPr lang="sk-SK" sz="3200" i="1" smtClean="0"/>
              <a:t> Ef</a:t>
            </a:r>
            <a:r>
              <a:rPr lang="sk-SK" sz="3200" i="1" dirty="0" smtClean="0"/>
              <a:t> 2,19-22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370679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256</Words>
  <Application>Microsoft Office PowerPoint</Application>
  <PresentationFormat>Prezentácia na obrazovke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Sobino</dc:creator>
  <cp:lastModifiedBy>Sobino</cp:lastModifiedBy>
  <cp:revision>8</cp:revision>
  <dcterms:created xsi:type="dcterms:W3CDTF">2012-10-05T12:12:39Z</dcterms:created>
  <dcterms:modified xsi:type="dcterms:W3CDTF">2013-08-05T22:46:29Z</dcterms:modified>
</cp:coreProperties>
</file>