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90BF7D35-A131-49A3-A4BC-B112FB575E08}" type="datetimeFigureOut">
              <a:rPr lang="sk-SK" smtClean="0"/>
              <a:pPr/>
              <a:t>13. 2. 2014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9399694-2481-4067-A328-CA00180725B4}"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0BF7D35-A131-49A3-A4BC-B112FB575E08}" type="datetimeFigureOut">
              <a:rPr lang="sk-SK" smtClean="0"/>
              <a:pPr/>
              <a:t>13. 2. 2014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9399694-2481-4067-A328-CA00180725B4}"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0BF7D35-A131-49A3-A4BC-B112FB575E08}" type="datetimeFigureOut">
              <a:rPr lang="sk-SK" smtClean="0"/>
              <a:pPr/>
              <a:t>13. 2. 2014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9399694-2481-4067-A328-CA00180725B4}"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0BF7D35-A131-49A3-A4BC-B112FB575E08}" type="datetimeFigureOut">
              <a:rPr lang="sk-SK" smtClean="0"/>
              <a:pPr/>
              <a:t>13. 2. 2014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9399694-2481-4067-A328-CA00180725B4}"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90BF7D35-A131-49A3-A4BC-B112FB575E08}" type="datetimeFigureOut">
              <a:rPr lang="sk-SK" smtClean="0"/>
              <a:pPr/>
              <a:t>13. 2. 2014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9399694-2481-4067-A328-CA00180725B4}"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90BF7D35-A131-49A3-A4BC-B112FB575E08}" type="datetimeFigureOut">
              <a:rPr lang="sk-SK" smtClean="0"/>
              <a:pPr/>
              <a:t>13. 2. 2014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9399694-2481-4067-A328-CA00180725B4}"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90BF7D35-A131-49A3-A4BC-B112FB575E08}" type="datetimeFigureOut">
              <a:rPr lang="sk-SK" smtClean="0"/>
              <a:pPr/>
              <a:t>13. 2. 2014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E9399694-2481-4067-A328-CA00180725B4}"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90BF7D35-A131-49A3-A4BC-B112FB575E08}" type="datetimeFigureOut">
              <a:rPr lang="sk-SK" smtClean="0"/>
              <a:pPr/>
              <a:t>13. 2. 2014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E9399694-2481-4067-A328-CA00180725B4}"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90BF7D35-A131-49A3-A4BC-B112FB575E08}" type="datetimeFigureOut">
              <a:rPr lang="sk-SK" smtClean="0"/>
              <a:pPr/>
              <a:t>13. 2. 2014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E9399694-2481-4067-A328-CA00180725B4}"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90BF7D35-A131-49A3-A4BC-B112FB575E08}" type="datetimeFigureOut">
              <a:rPr lang="sk-SK" smtClean="0"/>
              <a:pPr/>
              <a:t>13. 2. 2014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9399694-2481-4067-A328-CA00180725B4}"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90BF7D35-A131-49A3-A4BC-B112FB575E08}" type="datetimeFigureOut">
              <a:rPr lang="sk-SK" smtClean="0"/>
              <a:pPr/>
              <a:t>13. 2. 2014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9399694-2481-4067-A328-CA00180725B4}"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F7D35-A131-49A3-A4BC-B112FB575E08}" type="datetimeFigureOut">
              <a:rPr lang="sk-SK" smtClean="0"/>
              <a:pPr/>
              <a:t>13. 2. 2014</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99694-2481-4067-A328-CA00180725B4}"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dirty="0" smtClean="0"/>
              <a:t>ť</a:t>
            </a:r>
            <a:endParaRPr lang="sk-SK" dirty="0"/>
          </a:p>
        </p:txBody>
      </p:sp>
      <p:sp>
        <p:nvSpPr>
          <p:cNvPr id="3" name="Podnadpis 2"/>
          <p:cNvSpPr>
            <a:spLocks noGrp="1"/>
          </p:cNvSpPr>
          <p:nvPr>
            <p:ph type="subTitle" idx="1"/>
          </p:nvPr>
        </p:nvSpPr>
        <p:spPr>
          <a:xfrm>
            <a:off x="1371600" y="3886200"/>
            <a:ext cx="6400800" cy="1752600"/>
          </a:xfrm>
        </p:spPr>
        <p:txBody>
          <a:bodyPr/>
          <a:lstStyle/>
          <a:p>
            <a:endParaRPr lang="sk-SK"/>
          </a:p>
        </p:txBody>
      </p:sp>
      <p:sp>
        <p:nvSpPr>
          <p:cNvPr id="4" name="BlokTextu 3"/>
          <p:cNvSpPr txBox="1"/>
          <p:nvPr/>
        </p:nvSpPr>
        <p:spPr>
          <a:xfrm>
            <a:off x="1214414" y="428604"/>
            <a:ext cx="6266011" cy="1323439"/>
          </a:xfrm>
          <a:prstGeom prst="rect">
            <a:avLst/>
          </a:prstGeom>
          <a:noFill/>
        </p:spPr>
        <p:txBody>
          <a:bodyPr wrap="square" rtlCol="0">
            <a:spAutoFit/>
          </a:bodyPr>
          <a:lstStyle/>
          <a:p>
            <a:r>
              <a:rPr lang="sk-SK" sz="4000" b="1" u="sng" dirty="0"/>
              <a:t>AKO POČÚVAŤ BOŽÍ HLAS (5)</a:t>
            </a:r>
            <a:endParaRPr lang="sk-SK" sz="4000" dirty="0"/>
          </a:p>
          <a:p>
            <a:endParaRPr lang="sk-SK" sz="4000" dirty="0"/>
          </a:p>
        </p:txBody>
      </p:sp>
      <p:pic>
        <p:nvPicPr>
          <p:cNvPr id="5" name="Obrázok 4" descr="godsvoice5.jpg"/>
          <p:cNvPicPr>
            <a:picLocks noChangeAspect="1"/>
          </p:cNvPicPr>
          <p:nvPr/>
        </p:nvPicPr>
        <p:blipFill>
          <a:blip r:embed="rId2"/>
          <a:stretch>
            <a:fillRect/>
          </a:stretch>
        </p:blipFill>
        <p:spPr>
          <a:xfrm>
            <a:off x="0" y="0"/>
            <a:ext cx="9144000" cy="6858000"/>
          </a:xfrm>
          <a:prstGeom prst="rect">
            <a:avLst/>
          </a:prstGeom>
        </p:spPr>
      </p:pic>
      <p:sp>
        <p:nvSpPr>
          <p:cNvPr id="6" name="BlokTextu 5"/>
          <p:cNvSpPr txBox="1"/>
          <p:nvPr/>
        </p:nvSpPr>
        <p:spPr>
          <a:xfrm>
            <a:off x="1500166" y="928670"/>
            <a:ext cx="6266011" cy="707886"/>
          </a:xfrm>
          <a:prstGeom prst="rect">
            <a:avLst/>
          </a:prstGeom>
          <a:noFill/>
        </p:spPr>
        <p:txBody>
          <a:bodyPr wrap="none" rtlCol="0">
            <a:spAutoFit/>
          </a:bodyPr>
          <a:lstStyle/>
          <a:p>
            <a:r>
              <a:rPr lang="sk-SK" sz="4000" b="1" dirty="0" smtClean="0">
                <a:solidFill>
                  <a:schemeClr val="bg1"/>
                </a:solidFill>
              </a:rPr>
              <a:t>AKO POČÚVAŤ BOŽÍ HLAS (5)</a:t>
            </a:r>
            <a:endParaRPr lang="sk-SK" sz="4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lstStyle/>
          <a:p>
            <a:r>
              <a:rPr lang="sk-SK" dirty="0" smtClean="0">
                <a:solidFill>
                  <a:schemeClr val="bg1"/>
                </a:solidFill>
              </a:rPr>
              <a:t>Úzka a široká cesta</a:t>
            </a:r>
            <a:endParaRPr lang="sk-SK" dirty="0">
              <a:solidFill>
                <a:schemeClr val="bg1"/>
              </a:solidFill>
            </a:endParaRPr>
          </a:p>
        </p:txBody>
      </p:sp>
      <p:sp>
        <p:nvSpPr>
          <p:cNvPr id="7" name="Zástupný symbol obsahu 6"/>
          <p:cNvSpPr>
            <a:spLocks noGrp="1"/>
          </p:cNvSpPr>
          <p:nvPr>
            <p:ph idx="1"/>
          </p:nvPr>
        </p:nvSpPr>
        <p:spPr>
          <a:xfrm>
            <a:off x="428596" y="3714752"/>
            <a:ext cx="8229600" cy="4525963"/>
          </a:xfrm>
        </p:spPr>
        <p:txBody>
          <a:bodyPr/>
          <a:lstStyle/>
          <a:p>
            <a:pPr>
              <a:buNone/>
            </a:pPr>
            <a:r>
              <a:rPr lang="sk-SK" dirty="0" smtClean="0">
                <a:solidFill>
                  <a:schemeClr val="bg1"/>
                </a:solidFill>
              </a:rPr>
              <a:t> </a:t>
            </a:r>
            <a:r>
              <a:rPr lang="sk-SK" b="1" i="1" dirty="0" smtClean="0">
                <a:solidFill>
                  <a:schemeClr val="bg1"/>
                </a:solidFill>
              </a:rPr>
              <a:t>„Vchádzajte tesnou bránou, lebo široká brána a priestranná cesta vedie do zatratenia a mnoho je tých čo cez ňu vchádzajú. Aká tesná je brána a úzka cesta, čo vedie do života, a málo je tých, čo ju nachádzajú!“ </a:t>
            </a:r>
            <a:r>
              <a:rPr lang="sk-SK" b="1" i="1" dirty="0" err="1" smtClean="0">
                <a:solidFill>
                  <a:schemeClr val="bg1"/>
                </a:solidFill>
              </a:rPr>
              <a:t>Mt</a:t>
            </a:r>
            <a:r>
              <a:rPr lang="sk-SK" b="1" i="1" dirty="0" smtClean="0">
                <a:solidFill>
                  <a:schemeClr val="bg1"/>
                </a:solidFill>
              </a:rPr>
              <a:t> 7,13-14</a:t>
            </a:r>
            <a:endParaRPr lang="sk-SK"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normAutofit fontScale="90000"/>
          </a:bodyPr>
          <a:lstStyle/>
          <a:p>
            <a:r>
              <a:rPr lang="sk-SK" dirty="0" smtClean="0">
                <a:solidFill>
                  <a:schemeClr val="bg1"/>
                </a:solidFill>
              </a:rPr>
              <a:t>Boh ti povie informácie o tvojej budúcnosti</a:t>
            </a:r>
            <a:endParaRPr lang="sk-SK" dirty="0">
              <a:solidFill>
                <a:schemeClr val="bg1"/>
              </a:solidFill>
            </a:endParaRPr>
          </a:p>
        </p:txBody>
      </p:sp>
      <p:sp>
        <p:nvSpPr>
          <p:cNvPr id="6" name="Zástupný symbol obsahu 5"/>
          <p:cNvSpPr>
            <a:spLocks noGrp="1"/>
          </p:cNvSpPr>
          <p:nvPr>
            <p:ph idx="1"/>
          </p:nvPr>
        </p:nvSpPr>
        <p:spPr>
          <a:xfrm>
            <a:off x="357158" y="3643314"/>
            <a:ext cx="8229600" cy="4525963"/>
          </a:xfrm>
        </p:spPr>
        <p:txBody>
          <a:bodyPr/>
          <a:lstStyle/>
          <a:p>
            <a:r>
              <a:rPr lang="sk-SK" b="1" dirty="0" smtClean="0">
                <a:solidFill>
                  <a:schemeClr val="bg1"/>
                </a:solidFill>
              </a:rPr>
              <a:t>Jednou z výhod počúvania Boha je, že nám pomáha pripraviť sa na budúcnosť. Boh nám oznamuje veci, ktoré sa stanú v budúcnosti. (pozri </a:t>
            </a:r>
            <a:r>
              <a:rPr lang="sk-SK" b="1" dirty="0" err="1" smtClean="0">
                <a:solidFill>
                  <a:schemeClr val="bg1"/>
                </a:solidFill>
              </a:rPr>
              <a:t>Jn</a:t>
            </a:r>
            <a:r>
              <a:rPr lang="sk-SK" b="1" dirty="0" smtClean="0">
                <a:solidFill>
                  <a:schemeClr val="bg1"/>
                </a:solidFill>
              </a:rPr>
              <a:t> 16:13).</a:t>
            </a:r>
          </a:p>
          <a:p>
            <a:pPr>
              <a:buNone/>
            </a:pPr>
            <a:r>
              <a:rPr lang="sk-SK" b="1" dirty="0" smtClean="0">
                <a:solidFill>
                  <a:schemeClr val="bg1"/>
                </a:solidFill>
              </a:rPr>
              <a:t> - preto nevyhľadávaj veštice, Boh ťa chce viesť a pozná tvoju budúcnosť</a:t>
            </a:r>
            <a:endParaRPr lang="sk-SK" dirty="0" smtClean="0">
              <a:solidFill>
                <a:schemeClr val="bg1"/>
              </a:solidFill>
            </a:endParaRPr>
          </a:p>
          <a:p>
            <a:endParaRPr lang="sk-SK" dirty="0" smtClean="0">
              <a:solidFill>
                <a:schemeClr val="bg1"/>
              </a:solidFill>
            </a:endParaRPr>
          </a:p>
          <a:p>
            <a:endParaRPr lang="sk-SK"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normAutofit fontScale="90000"/>
          </a:bodyPr>
          <a:lstStyle/>
          <a:p>
            <a:r>
              <a:rPr lang="sk-SK" dirty="0" smtClean="0">
                <a:solidFill>
                  <a:schemeClr val="bg1"/>
                </a:solidFill>
              </a:rPr>
              <a:t>Boh ti povie informácie o tvojej budúcnosti</a:t>
            </a:r>
            <a:endParaRPr lang="sk-SK" dirty="0">
              <a:solidFill>
                <a:schemeClr val="bg1"/>
              </a:solidFill>
            </a:endParaRPr>
          </a:p>
        </p:txBody>
      </p:sp>
      <p:sp>
        <p:nvSpPr>
          <p:cNvPr id="6" name="Zástupný symbol obsahu 5"/>
          <p:cNvSpPr>
            <a:spLocks noGrp="1"/>
          </p:cNvSpPr>
          <p:nvPr>
            <p:ph idx="1"/>
          </p:nvPr>
        </p:nvSpPr>
        <p:spPr/>
        <p:txBody>
          <a:bodyPr>
            <a:normAutofit fontScale="92500" lnSpcReduction="10000"/>
          </a:bodyPr>
          <a:lstStyle/>
          <a:p>
            <a:r>
              <a:rPr lang="sk-SK" b="1" dirty="0" smtClean="0">
                <a:solidFill>
                  <a:schemeClr val="bg1"/>
                </a:solidFill>
              </a:rPr>
              <a:t>Noemovi povedal, aby sa pripravil na potopu, ktorá neskôr zničila ľudí na celej zemi (pozri </a:t>
            </a:r>
            <a:r>
              <a:rPr lang="sk-SK" b="1" dirty="0" err="1" smtClean="0">
                <a:solidFill>
                  <a:schemeClr val="bg1"/>
                </a:solidFill>
              </a:rPr>
              <a:t>Gn</a:t>
            </a:r>
            <a:r>
              <a:rPr lang="sk-SK" b="1" dirty="0" smtClean="0">
                <a:solidFill>
                  <a:schemeClr val="bg1"/>
                </a:solidFill>
              </a:rPr>
              <a:t> 6,13-17). </a:t>
            </a:r>
          </a:p>
          <a:p>
            <a:r>
              <a:rPr lang="sk-SK" b="1" dirty="0" smtClean="0">
                <a:solidFill>
                  <a:schemeClr val="bg1"/>
                </a:solidFill>
              </a:rPr>
              <a:t>Mojžišovi </a:t>
            </a:r>
            <a:r>
              <a:rPr lang="sk-SK" b="1" dirty="0" err="1" smtClean="0">
                <a:solidFill>
                  <a:schemeClr val="bg1"/>
                </a:solidFill>
              </a:rPr>
              <a:t>povedal,aby</a:t>
            </a:r>
            <a:r>
              <a:rPr lang="sk-SK" b="1" dirty="0" smtClean="0">
                <a:solidFill>
                  <a:schemeClr val="bg1"/>
                </a:solidFill>
              </a:rPr>
              <a:t> šiel za faraónom a prepustil </a:t>
            </a:r>
            <a:r>
              <a:rPr lang="sk-SK" b="1" dirty="0" err="1" smtClean="0">
                <a:solidFill>
                  <a:schemeClr val="bg1"/>
                </a:solidFill>
              </a:rPr>
              <a:t>Izraelitov,ale</a:t>
            </a:r>
            <a:r>
              <a:rPr lang="sk-SK" b="1" dirty="0" smtClean="0">
                <a:solidFill>
                  <a:schemeClr val="bg1"/>
                </a:solidFill>
              </a:rPr>
              <a:t> tiež mu povedal, že faraón im nedovolí odísť (pozri </a:t>
            </a:r>
            <a:r>
              <a:rPr lang="sk-SK" b="1" dirty="0" err="1" smtClean="0">
                <a:solidFill>
                  <a:schemeClr val="bg1"/>
                </a:solidFill>
              </a:rPr>
              <a:t>Exodus</a:t>
            </a:r>
            <a:r>
              <a:rPr lang="sk-SK" b="1" dirty="0" smtClean="0">
                <a:solidFill>
                  <a:schemeClr val="bg1"/>
                </a:solidFill>
              </a:rPr>
              <a:t> 7). </a:t>
            </a:r>
          </a:p>
          <a:p>
            <a:endParaRPr lang="sk-SK" b="1" dirty="0" smtClean="0">
              <a:solidFill>
                <a:schemeClr val="bg1"/>
              </a:solidFill>
            </a:endParaRPr>
          </a:p>
          <a:p>
            <a:r>
              <a:rPr lang="sk-SK" b="1" dirty="0" smtClean="0">
                <a:solidFill>
                  <a:schemeClr val="bg1"/>
                </a:solidFill>
              </a:rPr>
              <a:t>Samozrejme, Boh nám nepovie o všetkom, čo sa udeje v budúcnosti, ale Biblia hovorí, že nám povie o veciach , ktoré majú prísť. </a:t>
            </a:r>
            <a:endParaRPr lang="sk-SK" dirty="0" smtClean="0">
              <a:solidFill>
                <a:schemeClr val="bg1"/>
              </a:solidFill>
            </a:endParaRPr>
          </a:p>
          <a:p>
            <a:endParaRPr lang="sk-SK" dirty="0" smtClean="0"/>
          </a:p>
          <a:p>
            <a:endParaRPr lang="sk-SK"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lstStyle/>
          <a:p>
            <a:r>
              <a:rPr lang="sk-SK" dirty="0" smtClean="0">
                <a:solidFill>
                  <a:schemeClr val="bg1"/>
                </a:solidFill>
              </a:rPr>
              <a:t>Boh ťa vedie krok za krokom</a:t>
            </a:r>
            <a:endParaRPr lang="sk-SK" dirty="0">
              <a:solidFill>
                <a:schemeClr val="bg1"/>
              </a:solidFill>
            </a:endParaRPr>
          </a:p>
        </p:txBody>
      </p:sp>
      <p:sp>
        <p:nvSpPr>
          <p:cNvPr id="7" name="Zástupný symbol obsahu 6"/>
          <p:cNvSpPr>
            <a:spLocks noGrp="1"/>
          </p:cNvSpPr>
          <p:nvPr>
            <p:ph idx="1"/>
          </p:nvPr>
        </p:nvSpPr>
        <p:spPr/>
        <p:txBody>
          <a:bodyPr>
            <a:normAutofit fontScale="92500" lnSpcReduction="10000"/>
          </a:bodyPr>
          <a:lstStyle/>
          <a:p>
            <a:r>
              <a:rPr lang="sk-SK" b="1" dirty="0" smtClean="0">
                <a:solidFill>
                  <a:schemeClr val="bg1"/>
                </a:solidFill>
              </a:rPr>
              <a:t>Až keď si poslušný v jednej veci, posúva ťa ďalej a povie viac</a:t>
            </a:r>
          </a:p>
          <a:p>
            <a:r>
              <a:rPr lang="sk-SK" b="1" dirty="0" smtClean="0">
                <a:solidFill>
                  <a:schemeClr val="bg1"/>
                </a:solidFill>
              </a:rPr>
              <a:t>Boh nám povie, o ceste, po ktorej máme kráčať, ale potom už musíme ísť a kráčať. Kráčanie s Bohom sa uskutočňuje cez jeden krok poslušnosti za druhým. Vo viere urobíme krok, ktorý nám Boh ukázal a potom nám dá druhý krok. V tom čase môžeme spadnúť a vrátiť sa späť, potácame sa, ale on nám vždy pomôže. Pokračujeme ďalej skrze jeho moc a milosť.</a:t>
            </a:r>
            <a:endParaRPr lang="sk-SK" dirty="0" smtClean="0">
              <a:solidFill>
                <a:schemeClr val="bg1"/>
              </a:solidFill>
            </a:endParaRPr>
          </a:p>
          <a:p>
            <a:endParaRPr lang="sk-SK" dirty="0" smtClean="0"/>
          </a:p>
          <a:p>
            <a:pPr>
              <a:buNone/>
            </a:pPr>
            <a:endParaRPr lang="sk-SK" dirty="0" smtClean="0"/>
          </a:p>
          <a:p>
            <a:endParaRPr lang="sk-S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normAutofit fontScale="90000"/>
          </a:bodyPr>
          <a:lstStyle/>
          <a:p>
            <a:r>
              <a:rPr lang="sk-SK" dirty="0" smtClean="0">
                <a:solidFill>
                  <a:schemeClr val="bg1"/>
                </a:solidFill>
              </a:rPr>
              <a:t>Vyberavé počúvanie</a:t>
            </a:r>
            <a:br>
              <a:rPr lang="sk-SK" dirty="0" smtClean="0">
                <a:solidFill>
                  <a:schemeClr val="bg1"/>
                </a:solidFill>
              </a:rPr>
            </a:br>
            <a:endParaRPr lang="sk-SK" dirty="0">
              <a:solidFill>
                <a:schemeClr val="bg1"/>
              </a:solidFill>
            </a:endParaRPr>
          </a:p>
        </p:txBody>
      </p:sp>
      <p:sp>
        <p:nvSpPr>
          <p:cNvPr id="6" name="Zástupný symbol obsahu 5"/>
          <p:cNvSpPr>
            <a:spLocks noGrp="1"/>
          </p:cNvSpPr>
          <p:nvPr>
            <p:ph idx="1"/>
          </p:nvPr>
        </p:nvSpPr>
        <p:spPr>
          <a:xfrm>
            <a:off x="457200" y="1142984"/>
            <a:ext cx="8229600" cy="5357850"/>
          </a:xfrm>
        </p:spPr>
        <p:txBody>
          <a:bodyPr>
            <a:normAutofit fontScale="92500" lnSpcReduction="20000"/>
          </a:bodyPr>
          <a:lstStyle/>
          <a:p>
            <a:r>
              <a:rPr lang="sk-SK" b="1" dirty="0" smtClean="0">
                <a:solidFill>
                  <a:schemeClr val="bg1"/>
                </a:solidFill>
              </a:rPr>
              <a:t>Niekedy sa rozhodneme správať sa ako nepočujúci k tomu, čo vieme, že nám Pán jasne hovorí. Počujeme, len to, čo chceme počuť. Voláme to „vyberavé počúvanie“ Božieho hlasu. </a:t>
            </a:r>
            <a:endParaRPr lang="sk-SK" dirty="0" smtClean="0">
              <a:solidFill>
                <a:schemeClr val="bg1"/>
              </a:solidFill>
            </a:endParaRPr>
          </a:p>
          <a:p>
            <a:endParaRPr lang="sk-SK" b="1" dirty="0" smtClean="0">
              <a:solidFill>
                <a:schemeClr val="bg1"/>
              </a:solidFill>
            </a:endParaRPr>
          </a:p>
          <a:p>
            <a:endParaRPr lang="sk-SK" b="1" dirty="0" smtClean="0">
              <a:solidFill>
                <a:schemeClr val="bg1"/>
              </a:solidFill>
            </a:endParaRPr>
          </a:p>
          <a:p>
            <a:r>
              <a:rPr lang="sk-SK" b="1" dirty="0" smtClean="0">
                <a:solidFill>
                  <a:schemeClr val="bg1"/>
                </a:solidFill>
              </a:rPr>
              <a:t>Boh ti </a:t>
            </a:r>
            <a:r>
              <a:rPr lang="sk-SK" b="1" dirty="0" err="1" smtClean="0">
                <a:solidFill>
                  <a:schemeClr val="bg1"/>
                </a:solidFill>
              </a:rPr>
              <a:t>napr</a:t>
            </a:r>
            <a:r>
              <a:rPr lang="sk-SK" b="1" dirty="0" smtClean="0">
                <a:solidFill>
                  <a:schemeClr val="bg1"/>
                </a:solidFill>
              </a:rPr>
              <a:t>, jasne možno povie, aby si niekomu odpustil a stretol sa s ním kvôli zmiereniu. A ty sa rozhodneš nemodliť sa . Potom, keď sa zase rozhodneš modliť, povie ti znova: „Odpusti XY“,</a:t>
            </a:r>
            <a:endParaRPr lang="sk-SK" dirty="0" smtClean="0">
              <a:solidFill>
                <a:schemeClr val="bg1"/>
              </a:solidFill>
            </a:endParaRPr>
          </a:p>
          <a:p>
            <a:r>
              <a:rPr lang="sk-SK" b="1" dirty="0" smtClean="0">
                <a:solidFill>
                  <a:schemeClr val="bg1"/>
                </a:solidFill>
              </a:rPr>
              <a:t>Nikdy duchovne neporastieš, ak neurobíš poslednú vec, ktorú ti Boh jasne povedal.</a:t>
            </a:r>
            <a:endParaRPr lang="sk-SK" dirty="0" smtClean="0">
              <a:solidFill>
                <a:schemeClr val="bg1"/>
              </a:solidFill>
            </a:endParaRPr>
          </a:p>
          <a:p>
            <a:endParaRPr lang="sk-SK" dirty="0" smtClean="0">
              <a:solidFill>
                <a:schemeClr val="bg1"/>
              </a:solidFill>
            </a:endParaRPr>
          </a:p>
          <a:p>
            <a:endParaRPr lang="sk-SK"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normAutofit fontScale="90000"/>
          </a:bodyPr>
          <a:lstStyle/>
          <a:p>
            <a:r>
              <a:rPr lang="sk-SK" dirty="0" smtClean="0">
                <a:solidFill>
                  <a:schemeClr val="bg1"/>
                </a:solidFill>
              </a:rPr>
              <a:t>Nepočúvaj Boha len, keď niečo riešiš</a:t>
            </a:r>
            <a:endParaRPr lang="sk-SK" dirty="0">
              <a:solidFill>
                <a:schemeClr val="bg1"/>
              </a:solidFill>
            </a:endParaRPr>
          </a:p>
        </p:txBody>
      </p:sp>
      <p:sp>
        <p:nvSpPr>
          <p:cNvPr id="6" name="Zástupný symbol obsahu 5"/>
          <p:cNvSpPr>
            <a:spLocks noGrp="1"/>
          </p:cNvSpPr>
          <p:nvPr>
            <p:ph idx="1"/>
          </p:nvPr>
        </p:nvSpPr>
        <p:spPr>
          <a:xfrm>
            <a:off x="457200" y="1600200"/>
            <a:ext cx="8229600" cy="5257800"/>
          </a:xfrm>
        </p:spPr>
        <p:txBody>
          <a:bodyPr>
            <a:normAutofit fontScale="92500" lnSpcReduction="10000"/>
          </a:bodyPr>
          <a:lstStyle/>
          <a:p>
            <a:r>
              <a:rPr lang="sk-SK" b="1" dirty="0" smtClean="0">
                <a:solidFill>
                  <a:schemeClr val="bg1"/>
                </a:solidFill>
              </a:rPr>
              <a:t>Nechoď za Bohom, len keď sa to týka vecí, ktoré práve potrebuješ  vyriešiť, napr. keď ide o prácu, školu, vzťahy, financie. </a:t>
            </a:r>
          </a:p>
          <a:p>
            <a:endParaRPr lang="sk-SK" b="1" dirty="0" smtClean="0">
              <a:solidFill>
                <a:schemeClr val="bg1"/>
              </a:solidFill>
            </a:endParaRPr>
          </a:p>
          <a:p>
            <a:endParaRPr lang="sk-SK" b="1" dirty="0" smtClean="0">
              <a:solidFill>
                <a:schemeClr val="bg1"/>
              </a:solidFill>
            </a:endParaRPr>
          </a:p>
          <a:p>
            <a:r>
              <a:rPr lang="sk-SK" b="1" dirty="0" smtClean="0">
                <a:solidFill>
                  <a:schemeClr val="bg1"/>
                </a:solidFill>
              </a:rPr>
              <a:t>Stráv s ním čas len obyčajným počúvaním, čo ti hovorí, utíš sa a počúvaj, čo je dôležité pre Neho v tvojom živote. Pán hovorí, A to je pre nás ťažké, keďže naše telá sú plné energie a zvyčajne chcú byť aktívne, robiť niečo a tak je pre ne ťažké sa stíšiť a počúvať..</a:t>
            </a:r>
            <a:endParaRPr lang="sk-SK" dirty="0" smtClean="0">
              <a:solidFill>
                <a:schemeClr val="bg1"/>
              </a:solidFill>
            </a:endParaRPr>
          </a:p>
          <a:p>
            <a:endParaRPr lang="sk-SK"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normAutofit fontScale="90000"/>
          </a:bodyPr>
          <a:lstStyle/>
          <a:p>
            <a:r>
              <a:rPr lang="sk-SK" dirty="0" smtClean="0">
                <a:solidFill>
                  <a:schemeClr val="bg1"/>
                </a:solidFill>
              </a:rPr>
              <a:t>Nepočúvaj Boha len, keď niečo riešiš</a:t>
            </a:r>
            <a:endParaRPr lang="sk-SK" dirty="0">
              <a:solidFill>
                <a:schemeClr val="bg1"/>
              </a:solidFill>
            </a:endParaRPr>
          </a:p>
        </p:txBody>
      </p:sp>
      <p:sp>
        <p:nvSpPr>
          <p:cNvPr id="7" name="Zástupný symbol obsahu 6"/>
          <p:cNvSpPr>
            <a:spLocks noGrp="1"/>
          </p:cNvSpPr>
          <p:nvPr>
            <p:ph idx="1"/>
          </p:nvPr>
        </p:nvSpPr>
        <p:spPr>
          <a:xfrm>
            <a:off x="457200" y="1428736"/>
            <a:ext cx="8229600" cy="5429264"/>
          </a:xfrm>
        </p:spPr>
        <p:txBody>
          <a:bodyPr>
            <a:normAutofit fontScale="92500" lnSpcReduction="10000"/>
          </a:bodyPr>
          <a:lstStyle/>
          <a:p>
            <a:r>
              <a:rPr lang="sk-SK" b="1" dirty="0" smtClean="0">
                <a:solidFill>
                  <a:schemeClr val="bg1"/>
                </a:solidFill>
              </a:rPr>
              <a:t>Hovoríš na Boha a očakávaš od neho, aby ťa počúval. </a:t>
            </a:r>
          </a:p>
          <a:p>
            <a:endParaRPr lang="sk-SK" b="1" dirty="0" smtClean="0">
              <a:solidFill>
                <a:schemeClr val="bg1"/>
              </a:solidFill>
            </a:endParaRPr>
          </a:p>
          <a:p>
            <a:endParaRPr lang="sk-SK" b="1" dirty="0" smtClean="0">
              <a:solidFill>
                <a:schemeClr val="bg1"/>
              </a:solidFill>
            </a:endParaRPr>
          </a:p>
          <a:p>
            <a:endParaRPr lang="sk-SK" b="1" dirty="0" smtClean="0">
              <a:solidFill>
                <a:schemeClr val="bg1"/>
              </a:solidFill>
            </a:endParaRPr>
          </a:p>
          <a:p>
            <a:r>
              <a:rPr lang="sk-SK" b="1" dirty="0" smtClean="0">
                <a:solidFill>
                  <a:schemeClr val="bg1"/>
                </a:solidFill>
              </a:rPr>
              <a:t>Možno sa sťažuješ, že nikdy nič od Boha nepočuješ, ale pravdou je, že mnohokrát nikdy nepočúvaš.</a:t>
            </a:r>
            <a:endParaRPr lang="sk-SK" dirty="0" smtClean="0">
              <a:solidFill>
                <a:schemeClr val="bg1"/>
              </a:solidFill>
            </a:endParaRPr>
          </a:p>
          <a:p>
            <a:endParaRPr lang="sk-SK" b="1" dirty="0" smtClean="0">
              <a:solidFill>
                <a:schemeClr val="bg1"/>
              </a:solidFill>
            </a:endParaRPr>
          </a:p>
          <a:p>
            <a:r>
              <a:rPr lang="sk-SK" b="1" dirty="0" smtClean="0">
                <a:solidFill>
                  <a:schemeClr val="bg1"/>
                </a:solidFill>
              </a:rPr>
              <a:t>Mária nás vyzýva:  “ Urobte</a:t>
            </a:r>
            <a:r>
              <a:rPr lang="sk-SK" b="1" u="sng" dirty="0" smtClean="0">
                <a:solidFill>
                  <a:schemeClr val="bg1"/>
                </a:solidFill>
              </a:rPr>
              <a:t> všetko</a:t>
            </a:r>
            <a:r>
              <a:rPr lang="sk-SK" b="1" dirty="0" smtClean="0">
                <a:solidFill>
                  <a:schemeClr val="bg1"/>
                </a:solidFill>
              </a:rPr>
              <a:t>, čo vám povie!„ </a:t>
            </a:r>
            <a:r>
              <a:rPr lang="sk-SK" b="1" dirty="0" err="1" smtClean="0">
                <a:solidFill>
                  <a:schemeClr val="bg1"/>
                </a:solidFill>
              </a:rPr>
              <a:t>Jn</a:t>
            </a:r>
            <a:r>
              <a:rPr lang="sk-SK" b="1" dirty="0" smtClean="0">
                <a:solidFill>
                  <a:schemeClr val="bg1"/>
                </a:solidFill>
              </a:rPr>
              <a:t> 2,5 (nie iba 30 percent...)</a:t>
            </a:r>
            <a:endParaRPr lang="sk-SK" dirty="0" smtClean="0">
              <a:solidFill>
                <a:schemeClr val="bg1"/>
              </a:solidFill>
            </a:endParaRPr>
          </a:p>
          <a:p>
            <a:endParaRPr lang="sk-SK" dirty="0" smtClean="0">
              <a:solidFill>
                <a:schemeClr val="bg1"/>
              </a:solidFill>
            </a:endParaRPr>
          </a:p>
          <a:p>
            <a:endParaRPr lang="sk-SK"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a:xfrm>
            <a:off x="500034" y="0"/>
            <a:ext cx="8229600" cy="1143000"/>
          </a:xfrm>
        </p:spPr>
        <p:txBody>
          <a:bodyPr/>
          <a:lstStyle/>
          <a:p>
            <a:r>
              <a:rPr lang="sk-SK" dirty="0" smtClean="0">
                <a:solidFill>
                  <a:schemeClr val="bg1"/>
                </a:solidFill>
              </a:rPr>
              <a:t>Si lenivý počúvať Boha?</a:t>
            </a:r>
            <a:endParaRPr lang="sk-SK" dirty="0">
              <a:solidFill>
                <a:schemeClr val="bg1"/>
              </a:solidFill>
            </a:endParaRPr>
          </a:p>
        </p:txBody>
      </p:sp>
      <p:sp>
        <p:nvSpPr>
          <p:cNvPr id="6" name="Zástupný symbol obsahu 5"/>
          <p:cNvSpPr>
            <a:spLocks noGrp="1"/>
          </p:cNvSpPr>
          <p:nvPr>
            <p:ph idx="1"/>
          </p:nvPr>
        </p:nvSpPr>
        <p:spPr>
          <a:xfrm>
            <a:off x="0" y="1285860"/>
            <a:ext cx="9144000" cy="5572140"/>
          </a:xfrm>
        </p:spPr>
        <p:txBody>
          <a:bodyPr>
            <a:normAutofit lnSpcReduction="10000"/>
          </a:bodyPr>
          <a:lstStyle/>
          <a:p>
            <a:r>
              <a:rPr lang="sk-SK" b="1" dirty="0" smtClean="0">
                <a:solidFill>
                  <a:schemeClr val="bg1"/>
                </a:solidFill>
              </a:rPr>
              <a:t>Hebrejom 5,11 „</a:t>
            </a:r>
            <a:r>
              <a:rPr lang="sk-SK" b="1" i="1" dirty="0" smtClean="0">
                <a:solidFill>
                  <a:schemeClr val="bg1"/>
                </a:solidFill>
              </a:rPr>
              <a:t>O tom by sme mali veľa čo hovoriť, ale je to ťažké vysvetliť, pretože ste zleniveli počúvať. ”</a:t>
            </a:r>
          </a:p>
          <a:p>
            <a:endParaRPr lang="sk-SK" b="1" i="1" dirty="0" smtClean="0">
              <a:solidFill>
                <a:schemeClr val="bg1"/>
              </a:solidFill>
            </a:endParaRPr>
          </a:p>
          <a:p>
            <a:r>
              <a:rPr lang="sk-SK" b="1" dirty="0" smtClean="0">
                <a:solidFill>
                  <a:schemeClr val="bg1"/>
                </a:solidFill>
              </a:rPr>
              <a:t>„</a:t>
            </a:r>
            <a:r>
              <a:rPr lang="sk-SK" b="1" i="1" dirty="0" smtClean="0">
                <a:solidFill>
                  <a:schemeClr val="bg1"/>
                </a:solidFill>
              </a:rPr>
              <a:t>Kto má uši, nech počúva!"  Tu pristúpili k nemu učeníci a spýtali sa ho: "Prečo im hovoríš v podobenstvách?" On im odpovedal: "Preto, že vám je dané poznať tajomstvá nebeského kráľovstva, ale im nie je dané. Lebo kto má, tomu sa pridá a bude mať hojne. Ale kto nemá, tomu sa vezme aj to, čo má.“  </a:t>
            </a:r>
            <a:r>
              <a:rPr lang="sk-SK" b="1" dirty="0" err="1" smtClean="0">
                <a:solidFill>
                  <a:schemeClr val="bg1"/>
                </a:solidFill>
              </a:rPr>
              <a:t>Mt</a:t>
            </a:r>
            <a:r>
              <a:rPr lang="sk-SK" b="1" dirty="0" smtClean="0">
                <a:solidFill>
                  <a:schemeClr val="bg1"/>
                </a:solidFill>
              </a:rPr>
              <a:t> 13,9-16</a:t>
            </a:r>
          </a:p>
          <a:p>
            <a:endParaRPr lang="sk-SK"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a:xfrm>
            <a:off x="428596" y="0"/>
            <a:ext cx="8229600" cy="1143000"/>
          </a:xfrm>
        </p:spPr>
        <p:txBody>
          <a:bodyPr/>
          <a:lstStyle/>
          <a:p>
            <a:r>
              <a:rPr lang="sk-SK" dirty="0" smtClean="0">
                <a:solidFill>
                  <a:schemeClr val="bg1"/>
                </a:solidFill>
              </a:rPr>
              <a:t>Si lenivý počúvať Boha?</a:t>
            </a:r>
            <a:endParaRPr lang="sk-SK" dirty="0">
              <a:solidFill>
                <a:schemeClr val="bg1"/>
              </a:solidFill>
            </a:endParaRPr>
          </a:p>
        </p:txBody>
      </p:sp>
      <p:sp>
        <p:nvSpPr>
          <p:cNvPr id="6" name="Zástupný symbol obsahu 5"/>
          <p:cNvSpPr>
            <a:spLocks noGrp="1"/>
          </p:cNvSpPr>
          <p:nvPr>
            <p:ph idx="1"/>
          </p:nvPr>
        </p:nvSpPr>
        <p:spPr>
          <a:xfrm>
            <a:off x="457200" y="1214422"/>
            <a:ext cx="8229600" cy="4911741"/>
          </a:xfrm>
        </p:spPr>
        <p:txBody>
          <a:bodyPr>
            <a:normAutofit fontScale="85000" lnSpcReduction="10000"/>
          </a:bodyPr>
          <a:lstStyle/>
          <a:p>
            <a:r>
              <a:rPr lang="sk-SK" b="1" i="1" dirty="0" smtClean="0">
                <a:solidFill>
                  <a:schemeClr val="bg1"/>
                </a:solidFill>
              </a:rPr>
              <a:t>„ Im hovorím v podobenstvách, lebo hľadia, a nevidia, počúvajú, a nepočujú, ani nechápu. Tak sa na nich spĺňa Izaiášovo proroctvo: "Budete počúvať; a nepochopíte, budete hľadieť; a neuvidíte</a:t>
            </a:r>
            <a:r>
              <a:rPr lang="sk-SK" b="1" dirty="0" smtClean="0">
                <a:solidFill>
                  <a:schemeClr val="bg1"/>
                </a:solidFill>
              </a:rPr>
              <a:t>. </a:t>
            </a:r>
            <a:endParaRPr lang="sk-SK" b="1" i="1" dirty="0" smtClean="0">
              <a:solidFill>
                <a:schemeClr val="bg1"/>
              </a:solidFill>
            </a:endParaRPr>
          </a:p>
          <a:p>
            <a:endParaRPr lang="sk-SK" b="1" i="1" dirty="0" smtClean="0">
              <a:solidFill>
                <a:schemeClr val="bg1"/>
              </a:solidFill>
            </a:endParaRPr>
          </a:p>
          <a:p>
            <a:endParaRPr lang="sk-SK" b="1" i="1" dirty="0" smtClean="0">
              <a:solidFill>
                <a:schemeClr val="bg1"/>
              </a:solidFill>
            </a:endParaRPr>
          </a:p>
          <a:p>
            <a:endParaRPr lang="sk-SK" b="1" i="1" dirty="0" smtClean="0">
              <a:solidFill>
                <a:schemeClr val="bg1"/>
              </a:solidFill>
            </a:endParaRPr>
          </a:p>
          <a:p>
            <a:r>
              <a:rPr lang="sk-SK" b="1" i="1" dirty="0" smtClean="0">
                <a:solidFill>
                  <a:schemeClr val="bg1"/>
                </a:solidFill>
              </a:rPr>
              <a:t>Lebo otupelo srdce </a:t>
            </a:r>
            <a:r>
              <a:rPr lang="sk-SK" b="1" i="1" dirty="0" err="1" smtClean="0">
                <a:solidFill>
                  <a:schemeClr val="bg1"/>
                </a:solidFill>
              </a:rPr>
              <a:t>tohoto</a:t>
            </a:r>
            <a:r>
              <a:rPr lang="sk-SK" b="1" i="1" dirty="0" smtClean="0">
                <a:solidFill>
                  <a:schemeClr val="bg1"/>
                </a:solidFill>
              </a:rPr>
              <a:t> ľudu: ušami ťažko počujú a oči si zavreli, aby očami nevideli a ušami nepočuli, aby srdcom nechápali a neobrátili sa - aby som ich nemohol uzdraviť."  Ale blahoslavené sú vaše oči, že vidia, aj vaše uši, že počujú.“ </a:t>
            </a:r>
            <a:r>
              <a:rPr lang="sk-SK" b="1" dirty="0" err="1" smtClean="0">
                <a:solidFill>
                  <a:schemeClr val="bg1"/>
                </a:solidFill>
              </a:rPr>
              <a:t>Mt</a:t>
            </a:r>
            <a:r>
              <a:rPr lang="sk-SK" b="1" dirty="0" smtClean="0">
                <a:solidFill>
                  <a:schemeClr val="bg1"/>
                </a:solidFill>
              </a:rPr>
              <a:t> 13,9-16</a:t>
            </a:r>
          </a:p>
          <a:p>
            <a:endParaRPr lang="sk-SK"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lstStyle/>
          <a:p>
            <a:r>
              <a:rPr lang="sk-SK" dirty="0" smtClean="0">
                <a:solidFill>
                  <a:schemeClr val="bg1"/>
                </a:solidFill>
              </a:rPr>
              <a:t>Konkrétny plán tvojho života</a:t>
            </a:r>
            <a:endParaRPr lang="sk-SK" dirty="0">
              <a:solidFill>
                <a:schemeClr val="bg1"/>
              </a:solidFill>
            </a:endParaRPr>
          </a:p>
        </p:txBody>
      </p:sp>
      <p:sp>
        <p:nvSpPr>
          <p:cNvPr id="6" name="Zástupný symbol obsahu 5"/>
          <p:cNvSpPr>
            <a:spLocks noGrp="1"/>
          </p:cNvSpPr>
          <p:nvPr>
            <p:ph idx="1"/>
          </p:nvPr>
        </p:nvSpPr>
        <p:spPr>
          <a:xfrm>
            <a:off x="642910" y="1214422"/>
            <a:ext cx="8229600" cy="5643578"/>
          </a:xfrm>
        </p:spPr>
        <p:txBody>
          <a:bodyPr>
            <a:normAutofit fontScale="85000" lnSpcReduction="10000"/>
          </a:bodyPr>
          <a:lstStyle/>
          <a:p>
            <a:endParaRPr lang="sk-SK" b="1" dirty="0" smtClean="0">
              <a:solidFill>
                <a:schemeClr val="bg1"/>
              </a:solidFill>
            </a:endParaRPr>
          </a:p>
          <a:p>
            <a:r>
              <a:rPr lang="sk-SK" b="1" dirty="0" smtClean="0">
                <a:solidFill>
                  <a:schemeClr val="bg1"/>
                </a:solidFill>
              </a:rPr>
              <a:t>Boh má s tebou plán, chce ťa konkrétne v živote nasmerovať, potrebuješ tento plán poznať:</a:t>
            </a:r>
          </a:p>
          <a:p>
            <a:endParaRPr lang="sk-SK" b="1" dirty="0" smtClean="0">
              <a:solidFill>
                <a:schemeClr val="bg1"/>
              </a:solidFill>
            </a:endParaRPr>
          </a:p>
          <a:p>
            <a:r>
              <a:rPr lang="sk-SK" b="1" dirty="0" smtClean="0">
                <a:solidFill>
                  <a:schemeClr val="bg1"/>
                </a:solidFill>
              </a:rPr>
              <a:t>	</a:t>
            </a:r>
          </a:p>
          <a:p>
            <a:endParaRPr lang="sk-SK" b="1" dirty="0" smtClean="0">
              <a:solidFill>
                <a:schemeClr val="bg1"/>
              </a:solidFill>
            </a:endParaRPr>
          </a:p>
          <a:p>
            <a:r>
              <a:rPr lang="sk-SK" b="1" dirty="0" smtClean="0">
                <a:solidFill>
                  <a:schemeClr val="bg1"/>
                </a:solidFill>
              </a:rPr>
              <a:t>“‘ </a:t>
            </a:r>
            <a:r>
              <a:rPr lang="sk-SK" b="1" i="1" dirty="0" smtClean="0">
                <a:solidFill>
                  <a:schemeClr val="bg1"/>
                </a:solidFill>
              </a:rPr>
              <a:t>Veď ja poznám zámer, ktorý mám s vami - hovorí Pán. Sú to myšlienky pokoja a nie súženia: dám vám budúcnosť a nádej. Keď budete volať ku mne, keď prídete a budete sa ku mne modliť, vyslyším vás. Budete ma hľadať a nájdete ma; ak ma budete hľadať celým svojím srdcom, dám sa vám nájsť - hovorí Pán </a:t>
            </a:r>
            <a:r>
              <a:rPr lang="sk-SK" b="1" dirty="0" smtClean="0">
                <a:solidFill>
                  <a:schemeClr val="bg1"/>
                </a:solidFill>
              </a:rPr>
              <a:t>” (Jer 29:11-14).</a:t>
            </a:r>
          </a:p>
          <a:p>
            <a:endParaRPr lang="sk-SK" b="1" dirty="0" smtClean="0">
              <a:solidFill>
                <a:schemeClr val="bg1"/>
              </a:solidFill>
            </a:endParaRPr>
          </a:p>
          <a:p>
            <a:endParaRPr lang="sk-SK"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lstStyle/>
          <a:p>
            <a:r>
              <a:rPr lang="sk-SK" dirty="0" smtClean="0">
                <a:solidFill>
                  <a:schemeClr val="bg1"/>
                </a:solidFill>
              </a:rPr>
              <a:t>„...ešte veľa vám mám povedať...“</a:t>
            </a:r>
            <a:endParaRPr lang="sk-SK" dirty="0">
              <a:solidFill>
                <a:schemeClr val="bg1"/>
              </a:solidFill>
            </a:endParaRPr>
          </a:p>
        </p:txBody>
      </p:sp>
      <p:sp>
        <p:nvSpPr>
          <p:cNvPr id="6" name="Zástupný symbol obsahu 5"/>
          <p:cNvSpPr>
            <a:spLocks noGrp="1"/>
          </p:cNvSpPr>
          <p:nvPr>
            <p:ph idx="1"/>
          </p:nvPr>
        </p:nvSpPr>
        <p:spPr>
          <a:xfrm>
            <a:off x="457200" y="1600200"/>
            <a:ext cx="8229600" cy="5257800"/>
          </a:xfrm>
        </p:spPr>
        <p:txBody>
          <a:bodyPr>
            <a:normAutofit/>
          </a:bodyPr>
          <a:lstStyle/>
          <a:p>
            <a:endParaRPr lang="sk-SK" b="1" dirty="0" smtClean="0">
              <a:solidFill>
                <a:schemeClr val="bg1"/>
              </a:solidFill>
            </a:endParaRPr>
          </a:p>
          <a:p>
            <a:endParaRPr lang="sk-SK" b="1" dirty="0" smtClean="0">
              <a:solidFill>
                <a:schemeClr val="bg1"/>
              </a:solidFill>
            </a:endParaRPr>
          </a:p>
          <a:p>
            <a:endParaRPr lang="sk-SK" b="1" dirty="0" smtClean="0">
              <a:solidFill>
                <a:schemeClr val="bg1"/>
              </a:solidFill>
            </a:endParaRPr>
          </a:p>
          <a:p>
            <a:endParaRPr lang="sk-SK" b="1" dirty="0" smtClean="0">
              <a:solidFill>
                <a:schemeClr val="bg1"/>
              </a:solidFill>
            </a:endParaRPr>
          </a:p>
          <a:p>
            <a:r>
              <a:rPr lang="sk-SK" b="1" dirty="0" smtClean="0">
                <a:solidFill>
                  <a:schemeClr val="bg1"/>
                </a:solidFill>
              </a:rPr>
              <a:t>– nikdy nemaj pocit, že už o Bohu a jeho plánoch vieš dostatočne veľa, apoštoli ho poznali 3 roky, neustále boli s nimi a aj tak povedal, že ešte veľa nevedia o konkrétnych </a:t>
            </a:r>
            <a:r>
              <a:rPr lang="sk-SK" b="1" dirty="0" err="1" smtClean="0">
                <a:solidFill>
                  <a:schemeClr val="bg1"/>
                </a:solidFill>
              </a:rPr>
              <a:t>situáciach</a:t>
            </a:r>
            <a:r>
              <a:rPr lang="sk-SK" b="1" dirty="0" smtClean="0">
                <a:solidFill>
                  <a:schemeClr val="bg1"/>
                </a:solidFill>
              </a:rPr>
              <a:t>, o ktorých im chce hovoriť.</a:t>
            </a:r>
          </a:p>
          <a:p>
            <a:endParaRPr lang="sk-SK" b="1" dirty="0" smtClean="0">
              <a:solidFill>
                <a:schemeClr val="bg1"/>
              </a:solidFill>
            </a:endParaRPr>
          </a:p>
          <a:p>
            <a:endParaRPr lang="sk-SK"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normAutofit fontScale="90000"/>
          </a:bodyPr>
          <a:lstStyle/>
          <a:p>
            <a:r>
              <a:rPr lang="sk-SK" b="1" dirty="0" smtClean="0">
                <a:solidFill>
                  <a:schemeClr val="bg1"/>
                </a:solidFill>
              </a:rPr>
              <a:t>“</a:t>
            </a:r>
            <a:r>
              <a:rPr lang="sk-SK" dirty="0" smtClean="0">
                <a:solidFill>
                  <a:schemeClr val="bg1"/>
                </a:solidFill>
              </a:rPr>
              <a:t> Ešte veľa vám mám toho povedať“</a:t>
            </a:r>
            <a:endParaRPr lang="sk-SK" dirty="0">
              <a:solidFill>
                <a:schemeClr val="bg1"/>
              </a:solidFill>
            </a:endParaRPr>
          </a:p>
        </p:txBody>
      </p:sp>
      <p:sp>
        <p:nvSpPr>
          <p:cNvPr id="7" name="Zástupný symbol obsahu 6"/>
          <p:cNvSpPr>
            <a:spLocks noGrp="1"/>
          </p:cNvSpPr>
          <p:nvPr>
            <p:ph idx="1"/>
          </p:nvPr>
        </p:nvSpPr>
        <p:spPr>
          <a:xfrm>
            <a:off x="457200" y="1600200"/>
            <a:ext cx="8229600" cy="6115080"/>
          </a:xfrm>
        </p:spPr>
        <p:txBody>
          <a:bodyPr>
            <a:normAutofit/>
          </a:bodyPr>
          <a:lstStyle/>
          <a:p>
            <a:endParaRPr lang="sk-SK" b="1" i="1" dirty="0" smtClean="0">
              <a:solidFill>
                <a:schemeClr val="bg1"/>
              </a:solidFill>
            </a:endParaRPr>
          </a:p>
          <a:p>
            <a:endParaRPr lang="sk-SK" b="1" i="1" dirty="0" smtClean="0">
              <a:solidFill>
                <a:schemeClr val="bg1"/>
              </a:solidFill>
            </a:endParaRPr>
          </a:p>
          <a:p>
            <a:pPr>
              <a:buNone/>
            </a:pPr>
            <a:endParaRPr lang="sk-SK" b="1" i="1" dirty="0" smtClean="0">
              <a:solidFill>
                <a:schemeClr val="bg1"/>
              </a:solidFill>
            </a:endParaRPr>
          </a:p>
          <a:p>
            <a:r>
              <a:rPr lang="sk-SK" b="1" i="1" dirty="0" smtClean="0">
                <a:solidFill>
                  <a:schemeClr val="bg1"/>
                </a:solidFill>
              </a:rPr>
              <a:t>“ Ešte veľa vám mám toho povedať, ale teraz by ste to nezniesli. Keď príde on, Duch pravdy, uvedie vás do plnej pravdy, lebo nebude hovoriť sám zo seba, ale bude hovoriť, čo počuje, a zvestuje vám, čo má prísť. ” </a:t>
            </a:r>
          </a:p>
          <a:p>
            <a:r>
              <a:rPr lang="sk-SK" b="1" i="1" dirty="0" smtClean="0">
                <a:solidFill>
                  <a:schemeClr val="bg1"/>
                </a:solidFill>
              </a:rPr>
              <a:t>(</a:t>
            </a:r>
            <a:r>
              <a:rPr lang="sk-SK" b="1" i="1" dirty="0" err="1" smtClean="0">
                <a:solidFill>
                  <a:schemeClr val="bg1"/>
                </a:solidFill>
              </a:rPr>
              <a:t>Jn</a:t>
            </a:r>
            <a:r>
              <a:rPr lang="sk-SK" b="1" i="1" dirty="0" smtClean="0">
                <a:solidFill>
                  <a:schemeClr val="bg1"/>
                </a:solidFill>
              </a:rPr>
              <a:t> 16:12-13). </a:t>
            </a:r>
          </a:p>
          <a:p>
            <a:endParaRPr lang="sk-SK" b="1"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lstStyle/>
          <a:p>
            <a:r>
              <a:rPr lang="sk-SK" dirty="0" smtClean="0">
                <a:solidFill>
                  <a:schemeClr val="bg1"/>
                </a:solidFill>
              </a:rPr>
              <a:t>Boh nás nenechal ako siroty</a:t>
            </a:r>
            <a:endParaRPr lang="sk-SK" dirty="0">
              <a:solidFill>
                <a:schemeClr val="bg1"/>
              </a:solidFill>
            </a:endParaRPr>
          </a:p>
        </p:txBody>
      </p:sp>
      <p:sp>
        <p:nvSpPr>
          <p:cNvPr id="7" name="Zástupný symbol obsahu 6"/>
          <p:cNvSpPr>
            <a:spLocks noGrp="1"/>
          </p:cNvSpPr>
          <p:nvPr>
            <p:ph idx="1"/>
          </p:nvPr>
        </p:nvSpPr>
        <p:spPr/>
        <p:txBody>
          <a:bodyPr>
            <a:normAutofit fontScale="92500" lnSpcReduction="10000"/>
          </a:bodyPr>
          <a:lstStyle/>
          <a:p>
            <a:endParaRPr lang="sk-SK" b="1" dirty="0" smtClean="0">
              <a:solidFill>
                <a:schemeClr val="bg1"/>
              </a:solidFill>
            </a:endParaRPr>
          </a:p>
          <a:p>
            <a:endParaRPr lang="sk-SK" b="1" dirty="0" smtClean="0">
              <a:solidFill>
                <a:schemeClr val="bg1"/>
              </a:solidFill>
            </a:endParaRPr>
          </a:p>
          <a:p>
            <a:endParaRPr lang="sk-SK" b="1" dirty="0" smtClean="0">
              <a:solidFill>
                <a:schemeClr val="bg1"/>
              </a:solidFill>
            </a:endParaRPr>
          </a:p>
          <a:p>
            <a:endParaRPr lang="sk-SK" b="1" dirty="0" smtClean="0">
              <a:solidFill>
                <a:schemeClr val="bg1"/>
              </a:solidFill>
            </a:endParaRPr>
          </a:p>
          <a:p>
            <a:endParaRPr lang="sk-SK" b="1" dirty="0" smtClean="0">
              <a:solidFill>
                <a:schemeClr val="bg1"/>
              </a:solidFill>
            </a:endParaRPr>
          </a:p>
          <a:p>
            <a:r>
              <a:rPr lang="sk-SK" b="1" dirty="0" smtClean="0">
                <a:solidFill>
                  <a:schemeClr val="bg1"/>
                </a:solidFill>
              </a:rPr>
              <a:t>Ak to už vieš, hovor to aj ostatným, neveriacim, chce ako Otec každého viesť, byť s ním a nasmerovať jeho život cez počúvanie Jeho hlasu.</a:t>
            </a:r>
          </a:p>
          <a:p>
            <a:endParaRPr lang="sk-SK" b="1" dirty="0" smtClean="0">
              <a:solidFill>
                <a:schemeClr val="bg1"/>
              </a:solidFill>
            </a:endParaRPr>
          </a:p>
          <a:p>
            <a:endParaRPr lang="sk-SK" b="1" dirty="0" smtClean="0">
              <a:solidFill>
                <a:schemeClr val="bg1"/>
              </a:solidFill>
            </a:endParaRPr>
          </a:p>
          <a:p>
            <a:endParaRPr lang="sk-SK" b="1" dirty="0" smtClean="0">
              <a:solidFill>
                <a:schemeClr val="bg1"/>
              </a:solidFill>
            </a:endParaRPr>
          </a:p>
          <a:p>
            <a:endParaRPr lang="sk-SK"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lstStyle/>
          <a:p>
            <a:r>
              <a:rPr lang="sk-SK" dirty="0" smtClean="0">
                <a:solidFill>
                  <a:schemeClr val="bg1"/>
                </a:solidFill>
              </a:rPr>
              <a:t>Boh nás nenechal ako siroty</a:t>
            </a:r>
            <a:endParaRPr lang="sk-SK" dirty="0">
              <a:solidFill>
                <a:schemeClr val="bg1"/>
              </a:solidFill>
            </a:endParaRPr>
          </a:p>
        </p:txBody>
      </p:sp>
      <p:sp>
        <p:nvSpPr>
          <p:cNvPr id="6" name="Zástupný symbol obsahu 5"/>
          <p:cNvSpPr>
            <a:spLocks noGrp="1"/>
          </p:cNvSpPr>
          <p:nvPr>
            <p:ph idx="1"/>
          </p:nvPr>
        </p:nvSpPr>
        <p:spPr>
          <a:xfrm>
            <a:off x="457200" y="1428736"/>
            <a:ext cx="8229600" cy="5072098"/>
          </a:xfrm>
        </p:spPr>
        <p:txBody>
          <a:bodyPr>
            <a:normAutofit fontScale="85000" lnSpcReduction="10000"/>
          </a:bodyPr>
          <a:lstStyle/>
          <a:p>
            <a:pPr>
              <a:buNone/>
            </a:pPr>
            <a:r>
              <a:rPr lang="sk-SK" b="1" dirty="0" smtClean="0">
                <a:solidFill>
                  <a:schemeClr val="bg1"/>
                </a:solidFill>
              </a:rPr>
              <a:t>	„Ak ma milujete, budete zachovávať moje prikázania. A ja poprosím Otca a on vám dá iného Tešiteľa, aby zostal s vami naveky - Ducha pravdy, ktorého svet nemôže prijať, lebo ho nevidí, ani nepozná.</a:t>
            </a:r>
          </a:p>
          <a:p>
            <a:pPr>
              <a:buNone/>
            </a:pPr>
            <a:endParaRPr lang="sk-SK" b="1" dirty="0" smtClean="0">
              <a:solidFill>
                <a:schemeClr val="bg1"/>
              </a:solidFill>
            </a:endParaRPr>
          </a:p>
          <a:p>
            <a:pPr>
              <a:buNone/>
            </a:pPr>
            <a:endParaRPr lang="sk-SK" b="1" dirty="0" smtClean="0">
              <a:solidFill>
                <a:schemeClr val="bg1"/>
              </a:solidFill>
            </a:endParaRPr>
          </a:p>
          <a:p>
            <a:pPr>
              <a:buNone/>
            </a:pPr>
            <a:r>
              <a:rPr lang="sk-SK" b="1" dirty="0" smtClean="0">
                <a:solidFill>
                  <a:schemeClr val="bg1"/>
                </a:solidFill>
              </a:rPr>
              <a:t> Vy ho poznáte, veď ostáva u vás a bude vo vás. </a:t>
            </a:r>
            <a:r>
              <a:rPr lang="sk-SK" b="1" u="sng" dirty="0" smtClean="0">
                <a:solidFill>
                  <a:schemeClr val="bg1"/>
                </a:solidFill>
              </a:rPr>
              <a:t>Nenechám vás ako siroty, prídem k vám.</a:t>
            </a:r>
            <a:r>
              <a:rPr lang="sk-SK" b="1" dirty="0" smtClean="0">
                <a:solidFill>
                  <a:schemeClr val="bg1"/>
                </a:solidFill>
              </a:rPr>
              <a:t> Ešte chvíľku a svet ma už neuvidí, ale vy ma uvidíte, lebo ja žijem a aj vy budete žiť. V ten deň spoznáte, že ja som v svojom Otcovi, vy vo mne a ja vo vás.“ </a:t>
            </a:r>
            <a:r>
              <a:rPr lang="sk-SK" b="1" dirty="0" err="1" smtClean="0">
                <a:solidFill>
                  <a:schemeClr val="bg1"/>
                </a:solidFill>
              </a:rPr>
              <a:t>Jn</a:t>
            </a:r>
            <a:r>
              <a:rPr lang="sk-SK" b="1" dirty="0" smtClean="0">
                <a:solidFill>
                  <a:schemeClr val="bg1"/>
                </a:solidFill>
              </a:rPr>
              <a:t> 14,15-20</a:t>
            </a:r>
          </a:p>
          <a:p>
            <a:endParaRPr lang="sk-SK" b="1" dirty="0" smtClean="0">
              <a:solidFill>
                <a:schemeClr val="bg1"/>
              </a:solidFill>
            </a:endParaRPr>
          </a:p>
          <a:p>
            <a:endParaRPr lang="sk-SK"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lstStyle/>
          <a:p>
            <a:r>
              <a:rPr lang="sk-SK" dirty="0" smtClean="0">
                <a:solidFill>
                  <a:schemeClr val="bg1"/>
                </a:solidFill>
              </a:rPr>
              <a:t>Boh si ťa detailne všíma</a:t>
            </a:r>
            <a:endParaRPr lang="sk-SK" dirty="0">
              <a:solidFill>
                <a:schemeClr val="bg1"/>
              </a:solidFill>
            </a:endParaRPr>
          </a:p>
        </p:txBody>
      </p:sp>
      <p:sp>
        <p:nvSpPr>
          <p:cNvPr id="6" name="Zástupný symbol obsahu 5"/>
          <p:cNvSpPr>
            <a:spLocks noGrp="1"/>
          </p:cNvSpPr>
          <p:nvPr>
            <p:ph idx="1"/>
          </p:nvPr>
        </p:nvSpPr>
        <p:spPr>
          <a:xfrm>
            <a:off x="457200" y="1428736"/>
            <a:ext cx="8229600" cy="5143536"/>
          </a:xfrm>
        </p:spPr>
        <p:txBody>
          <a:bodyPr>
            <a:normAutofit fontScale="92500" lnSpcReduction="20000"/>
          </a:bodyPr>
          <a:lstStyle/>
          <a:p>
            <a:r>
              <a:rPr lang="sk-SK" b="1" dirty="0" smtClean="0">
                <a:solidFill>
                  <a:schemeClr val="bg1"/>
                </a:solidFill>
              </a:rPr>
              <a:t>Stará sa aj o tie najmenšie detaily tvojho života. Dokonca má zrátané tvoje vlasy na hlave: „</a:t>
            </a:r>
            <a:r>
              <a:rPr lang="sk-SK" i="1" dirty="0" smtClean="0">
                <a:solidFill>
                  <a:schemeClr val="bg1"/>
                </a:solidFill>
              </a:rPr>
              <a:t>Vy však máte aj všetky vlasy na hlave spočítané</a:t>
            </a:r>
            <a:r>
              <a:rPr lang="sk-SK" dirty="0" smtClean="0">
                <a:solidFill>
                  <a:schemeClr val="bg1"/>
                </a:solidFill>
              </a:rPr>
              <a:t>.“ </a:t>
            </a:r>
            <a:r>
              <a:rPr lang="sk-SK" b="1" dirty="0" smtClean="0">
                <a:solidFill>
                  <a:schemeClr val="bg1"/>
                </a:solidFill>
              </a:rPr>
              <a:t>(</a:t>
            </a:r>
            <a:r>
              <a:rPr lang="sk-SK" b="1" dirty="0" err="1" smtClean="0">
                <a:solidFill>
                  <a:schemeClr val="bg1"/>
                </a:solidFill>
              </a:rPr>
              <a:t>Mt</a:t>
            </a:r>
            <a:r>
              <a:rPr lang="sk-SK" b="1" dirty="0" smtClean="0">
                <a:solidFill>
                  <a:schemeClr val="bg1"/>
                </a:solidFill>
              </a:rPr>
              <a:t> 10,30).</a:t>
            </a:r>
            <a:r>
              <a:rPr lang="sk-SK" dirty="0" smtClean="0">
                <a:solidFill>
                  <a:schemeClr val="bg1"/>
                </a:solidFill>
              </a:rPr>
              <a:t> 	</a:t>
            </a:r>
          </a:p>
          <a:p>
            <a:endParaRPr lang="sk-SK" dirty="0" smtClean="0">
              <a:solidFill>
                <a:schemeClr val="bg1"/>
              </a:solidFill>
            </a:endParaRPr>
          </a:p>
          <a:p>
            <a:endParaRPr lang="sk-SK" b="1" dirty="0" smtClean="0">
              <a:solidFill>
                <a:schemeClr val="bg1"/>
              </a:solidFill>
            </a:endParaRPr>
          </a:p>
          <a:p>
            <a:r>
              <a:rPr lang="sk-SK" b="1" dirty="0" smtClean="0">
                <a:solidFill>
                  <a:schemeClr val="bg1"/>
                </a:solidFill>
              </a:rPr>
              <a:t>Jeho intímny plán vzťahu s tebou  jestvoval skôr, než si sa narodil. Žalmista hovorí o Bohu, “</a:t>
            </a:r>
            <a:r>
              <a:rPr lang="sk-SK" dirty="0" smtClean="0">
                <a:solidFill>
                  <a:schemeClr val="bg1"/>
                </a:solidFill>
              </a:rPr>
              <a:t> </a:t>
            </a:r>
            <a:r>
              <a:rPr lang="sk-SK" i="1" dirty="0" smtClean="0">
                <a:solidFill>
                  <a:schemeClr val="bg1"/>
                </a:solidFill>
              </a:rPr>
              <a:t>Tvoje oči ma videli, keď som ešte nebol stvárnený, a v tvojej knihe boli zapísané všetky moje dni, len pomyselné, lebo som ešte ani jeden neprežil.</a:t>
            </a:r>
            <a:r>
              <a:rPr lang="sk-SK" b="1" i="1" dirty="0" smtClean="0">
                <a:solidFill>
                  <a:schemeClr val="bg1"/>
                </a:solidFill>
              </a:rPr>
              <a:t>” </a:t>
            </a:r>
            <a:r>
              <a:rPr lang="sk-SK" b="1" dirty="0" smtClean="0">
                <a:solidFill>
                  <a:schemeClr val="bg1"/>
                </a:solidFill>
              </a:rPr>
              <a:t>(Ž 139,16).</a:t>
            </a:r>
            <a:endParaRPr lang="sk-SK" dirty="0" smtClean="0">
              <a:solidFill>
                <a:schemeClr val="bg1"/>
              </a:solidFill>
            </a:endParaRPr>
          </a:p>
          <a:p>
            <a:endParaRPr lang="sk-SK" dirty="0" smtClean="0">
              <a:solidFill>
                <a:schemeClr val="bg1"/>
              </a:solidFill>
            </a:endParaRPr>
          </a:p>
          <a:p>
            <a:endParaRPr lang="sk-SK"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BlokTextu 4"/>
          <p:cNvSpPr txBox="1"/>
          <p:nvPr/>
        </p:nvSpPr>
        <p:spPr>
          <a:xfrm>
            <a:off x="2143108" y="428604"/>
            <a:ext cx="5476949" cy="830997"/>
          </a:xfrm>
          <a:prstGeom prst="rect">
            <a:avLst/>
          </a:prstGeom>
          <a:noFill/>
        </p:spPr>
        <p:txBody>
          <a:bodyPr wrap="none" rtlCol="0">
            <a:spAutoFit/>
          </a:bodyPr>
          <a:lstStyle/>
          <a:p>
            <a:r>
              <a:rPr lang="sk-SK" sz="4800" dirty="0" smtClean="0">
                <a:solidFill>
                  <a:schemeClr val="bg1"/>
                </a:solidFill>
              </a:rPr>
              <a:t>Boh ťa detailne vedie</a:t>
            </a:r>
            <a:endParaRPr lang="sk-SK" sz="4800" dirty="0">
              <a:solidFill>
                <a:schemeClr val="bg1"/>
              </a:solidFill>
            </a:endParaRPr>
          </a:p>
        </p:txBody>
      </p:sp>
      <p:sp>
        <p:nvSpPr>
          <p:cNvPr id="6" name="Zástupný symbol obsahu 5"/>
          <p:cNvSpPr>
            <a:spLocks noGrp="1"/>
          </p:cNvSpPr>
          <p:nvPr>
            <p:ph idx="1"/>
          </p:nvPr>
        </p:nvSpPr>
        <p:spPr>
          <a:xfrm>
            <a:off x="457200" y="3714752"/>
            <a:ext cx="8229600" cy="2411411"/>
          </a:xfrm>
        </p:spPr>
        <p:txBody>
          <a:bodyPr>
            <a:normAutofit/>
          </a:bodyPr>
          <a:lstStyle/>
          <a:p>
            <a:r>
              <a:rPr lang="sk-SK" b="1" dirty="0" smtClean="0">
                <a:solidFill>
                  <a:schemeClr val="bg1"/>
                </a:solidFill>
              </a:rPr>
              <a:t>“ určil im vymedzený čas a hranice ich bývania, aby hľadali Boha, ak by ho dajako nahmatali a našli hoci od nikoho z nás nie je ďaleko. ”  (Sk 17,26-27).</a:t>
            </a:r>
          </a:p>
          <a:p>
            <a:endParaRPr lang="sk-SK"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odsvoice5.jpg"/>
          <p:cNvPicPr>
            <a:picLocks noChangeAspect="1"/>
          </p:cNvPicPr>
          <p:nvPr/>
        </p:nvPicPr>
        <p:blipFill>
          <a:blip r:embed="rId2"/>
          <a:stretch>
            <a:fillRect/>
          </a:stretch>
        </p:blipFill>
        <p:spPr>
          <a:xfrm>
            <a:off x="0" y="0"/>
            <a:ext cx="9144000" cy="6858000"/>
          </a:xfrm>
          <a:prstGeom prst="rect">
            <a:avLst/>
          </a:prstGeom>
        </p:spPr>
      </p:pic>
      <p:sp>
        <p:nvSpPr>
          <p:cNvPr id="5" name="Nadpis 4"/>
          <p:cNvSpPr>
            <a:spLocks noGrp="1"/>
          </p:cNvSpPr>
          <p:nvPr>
            <p:ph type="title"/>
          </p:nvPr>
        </p:nvSpPr>
        <p:spPr/>
        <p:txBody>
          <a:bodyPr/>
          <a:lstStyle/>
          <a:p>
            <a:r>
              <a:rPr lang="sk-SK" dirty="0" smtClean="0">
                <a:solidFill>
                  <a:schemeClr val="bg1"/>
                </a:solidFill>
              </a:rPr>
              <a:t>Úzka a široká cesta</a:t>
            </a:r>
            <a:endParaRPr lang="sk-SK" dirty="0">
              <a:solidFill>
                <a:schemeClr val="bg1"/>
              </a:solidFill>
            </a:endParaRPr>
          </a:p>
        </p:txBody>
      </p:sp>
      <p:sp>
        <p:nvSpPr>
          <p:cNvPr id="6" name="Zástupný symbol obsahu 5"/>
          <p:cNvSpPr>
            <a:spLocks noGrp="1"/>
          </p:cNvSpPr>
          <p:nvPr>
            <p:ph idx="1"/>
          </p:nvPr>
        </p:nvSpPr>
        <p:spPr>
          <a:xfrm>
            <a:off x="457200" y="1428736"/>
            <a:ext cx="8229600" cy="5143536"/>
          </a:xfrm>
        </p:spPr>
        <p:txBody>
          <a:bodyPr>
            <a:normAutofit fontScale="92500" lnSpcReduction="10000"/>
          </a:bodyPr>
          <a:lstStyle/>
          <a:p>
            <a:r>
              <a:rPr lang="sk-SK" b="1" dirty="0" smtClean="0">
                <a:solidFill>
                  <a:schemeClr val="bg1"/>
                </a:solidFill>
              </a:rPr>
              <a:t>Potrebuješ poznať úzku cestu, ktorá vedie do neba, ak nepočúvaš Boha, ideš po širokej ceste.</a:t>
            </a:r>
          </a:p>
          <a:p>
            <a:r>
              <a:rPr lang="sk-SK" dirty="0" smtClean="0">
                <a:solidFill>
                  <a:schemeClr val="bg1"/>
                </a:solidFill>
              </a:rPr>
              <a:t>	</a:t>
            </a:r>
          </a:p>
          <a:p>
            <a:endParaRPr lang="sk-SK" b="1" dirty="0" smtClean="0">
              <a:solidFill>
                <a:schemeClr val="bg1"/>
              </a:solidFill>
            </a:endParaRPr>
          </a:p>
          <a:p>
            <a:endParaRPr lang="sk-SK" b="1" dirty="0" smtClean="0">
              <a:solidFill>
                <a:schemeClr val="bg1"/>
              </a:solidFill>
            </a:endParaRPr>
          </a:p>
          <a:p>
            <a:r>
              <a:rPr lang="sk-SK" b="1" dirty="0" smtClean="0">
                <a:solidFill>
                  <a:schemeClr val="bg1"/>
                </a:solidFill>
              </a:rPr>
              <a:t>V </a:t>
            </a:r>
            <a:r>
              <a:rPr lang="sk-SK" b="1" dirty="0" err="1" smtClean="0">
                <a:solidFill>
                  <a:schemeClr val="bg1"/>
                </a:solidFill>
              </a:rPr>
              <a:t>Mt</a:t>
            </a:r>
            <a:r>
              <a:rPr lang="sk-SK" b="1" dirty="0" smtClean="0">
                <a:solidFill>
                  <a:schemeClr val="bg1"/>
                </a:solidFill>
              </a:rPr>
              <a:t> 7,13-14 Ježiš hovorí o úzkej ceste, ktorá vedie do života a širokej ceste, ktorá vedie do záhuby a vyzval nás ísť po úzkej ceste. Ak vieme, ako rozlíšiť Boží hlas, vieme rozpoznať, či sme sa nedostali na zlú cestu a môžeme predísť zlým výsledkom a zlým rozhodnutiam.  </a:t>
            </a:r>
            <a:endParaRPr lang="sk-SK" dirty="0" smtClean="0">
              <a:solidFill>
                <a:schemeClr val="bg1"/>
              </a:solidFill>
            </a:endParaRPr>
          </a:p>
          <a:p>
            <a:endParaRPr lang="sk-SK" dirty="0" smtClean="0">
              <a:solidFill>
                <a:schemeClr val="bg1"/>
              </a:solidFill>
            </a:endParaRPr>
          </a:p>
          <a:p>
            <a:endParaRPr lang="sk-S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553</Words>
  <Application>Microsoft Office PowerPoint</Application>
  <PresentationFormat>Prezentácia na obrazovke (4:3)</PresentationFormat>
  <Paragraphs>92</Paragraphs>
  <Slides>18</Slides>
  <Notes>0</Notes>
  <HiddenSlides>0</HiddenSlides>
  <MMClips>0</MMClips>
  <ScaleCrop>false</ScaleCrop>
  <HeadingPairs>
    <vt:vector size="4" baseType="variant">
      <vt:variant>
        <vt:lpstr>Motív</vt:lpstr>
      </vt:variant>
      <vt:variant>
        <vt:i4>1</vt:i4>
      </vt:variant>
      <vt:variant>
        <vt:lpstr>Nadpisy snímok</vt:lpstr>
      </vt:variant>
      <vt:variant>
        <vt:i4>18</vt:i4>
      </vt:variant>
    </vt:vector>
  </HeadingPairs>
  <TitlesOfParts>
    <vt:vector size="19" baseType="lpstr">
      <vt:lpstr>Motív Office</vt:lpstr>
      <vt:lpstr>ť</vt:lpstr>
      <vt:lpstr>Konkrétny plán tvojho života</vt:lpstr>
      <vt:lpstr>„...ešte veľa vám mám povedať...“</vt:lpstr>
      <vt:lpstr>“ Ešte veľa vám mám toho povedať“</vt:lpstr>
      <vt:lpstr>Boh nás nenechal ako siroty</vt:lpstr>
      <vt:lpstr>Boh nás nenechal ako siroty</vt:lpstr>
      <vt:lpstr>Boh si ťa detailne všíma</vt:lpstr>
      <vt:lpstr>Snímka 8</vt:lpstr>
      <vt:lpstr>Úzka a široká cesta</vt:lpstr>
      <vt:lpstr>Úzka a široká cesta</vt:lpstr>
      <vt:lpstr>Boh ti povie informácie o tvojej budúcnosti</vt:lpstr>
      <vt:lpstr>Boh ti povie informácie o tvojej budúcnosti</vt:lpstr>
      <vt:lpstr>Boh ťa vedie krok za krokom</vt:lpstr>
      <vt:lpstr>Vyberavé počúvanie </vt:lpstr>
      <vt:lpstr>Nepočúvaj Boha len, keď niečo riešiš</vt:lpstr>
      <vt:lpstr>Nepočúvaj Boha len, keď niečo riešiš</vt:lpstr>
      <vt:lpstr>Si lenivý počúvať Boha?</vt:lpstr>
      <vt:lpstr>Si lenivý počúvať Boha?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Martin</dc:creator>
  <cp:lastModifiedBy>Martin</cp:lastModifiedBy>
  <cp:revision>37</cp:revision>
  <dcterms:created xsi:type="dcterms:W3CDTF">2014-02-13T09:59:36Z</dcterms:created>
  <dcterms:modified xsi:type="dcterms:W3CDTF">2014-02-13T23:00:44Z</dcterms:modified>
</cp:coreProperties>
</file>