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1" r:id="rId2"/>
    <p:sldId id="256" r:id="rId3"/>
    <p:sldId id="262" r:id="rId4"/>
    <p:sldId id="257" r:id="rId5"/>
    <p:sldId id="258" r:id="rId6"/>
    <p:sldId id="263" r:id="rId7"/>
    <p:sldId id="259" r:id="rId8"/>
    <p:sldId id="264" r:id="rId9"/>
    <p:sldId id="260" r:id="rId10"/>
    <p:sldId id="266" r:id="rId11"/>
    <p:sldId id="265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A1543-F337-4791-BC5C-E1B30AEA0BB3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E7E1F3-5EDA-484F-8317-EA33FEF75F8B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7E1F3-5EDA-484F-8317-EA33FEF75F8B}" type="slidenum">
              <a:rPr lang="sk-SK" smtClean="0"/>
              <a:pPr/>
              <a:t>4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428B-60B5-4DFE-AE00-BD44E3E3569C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7569-2D61-4206-82E3-CB78BDE09F4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428B-60B5-4DFE-AE00-BD44E3E3569C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7569-2D61-4206-82E3-CB78BDE09F4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428B-60B5-4DFE-AE00-BD44E3E3569C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7569-2D61-4206-82E3-CB78BDE09F4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428B-60B5-4DFE-AE00-BD44E3E3569C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7569-2D61-4206-82E3-CB78BDE09F4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428B-60B5-4DFE-AE00-BD44E3E3569C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7569-2D61-4206-82E3-CB78BDE09F4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428B-60B5-4DFE-AE00-BD44E3E3569C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7569-2D61-4206-82E3-CB78BDE09F4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428B-60B5-4DFE-AE00-BD44E3E3569C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7569-2D61-4206-82E3-CB78BDE09F4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428B-60B5-4DFE-AE00-BD44E3E3569C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7569-2D61-4206-82E3-CB78BDE09F4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428B-60B5-4DFE-AE00-BD44E3E3569C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7569-2D61-4206-82E3-CB78BDE09F4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428B-60B5-4DFE-AE00-BD44E3E3569C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7569-2D61-4206-82E3-CB78BDE09F4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428B-60B5-4DFE-AE00-BD44E3E3569C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7569-2D61-4206-82E3-CB78BDE09F4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B428B-60B5-4DFE-AE00-BD44E3E3569C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D7569-2D61-4206-82E3-CB78BDE09F4B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Obrázok 3" descr="godsvoic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357158" y="2000240"/>
            <a:ext cx="826142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4400" b="1" dirty="0" smtClean="0">
                <a:solidFill>
                  <a:srgbClr val="FFC000"/>
                </a:solidFill>
              </a:rPr>
              <a:t>Boží hlas a komunikačné problémy</a:t>
            </a:r>
          </a:p>
          <a:p>
            <a:r>
              <a:rPr lang="sk-SK" sz="4400" b="1" dirty="0" smtClean="0">
                <a:solidFill>
                  <a:srgbClr val="FFC000"/>
                </a:solidFill>
              </a:rPr>
              <a:t> </a:t>
            </a:r>
            <a:endParaRPr lang="sk-SK" sz="44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4" name="Obrázok 3" descr="godsvoic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285721" y="428604"/>
            <a:ext cx="850112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b="1" dirty="0" smtClean="0">
                <a:solidFill>
                  <a:srgbClr val="FFC000"/>
                </a:solidFill>
              </a:rPr>
              <a:t>Izaiáš 42, 18-20: „Počúvajte hluchí, slepí otvorte oči, aby ste videli. Kto je slepý, ak nie môj služobník? Kto je hluchý ako môj posol, ktorého posielam? Kto je slepý ako môj obľúbenec a hluchý ako služobník Hospodina? Videl si mnohé veci, ale nevšimol si si ich, a pri otvorených ušiach si nepočul.“ </a:t>
            </a:r>
          </a:p>
          <a:p>
            <a:endParaRPr lang="sk-SK" sz="3600" dirty="0" smtClean="0"/>
          </a:p>
          <a:p>
            <a:endParaRPr lang="sk-SK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4" name="Obrázok 3" descr="godsvoic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357158" y="428604"/>
            <a:ext cx="842968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b="1" dirty="0" smtClean="0">
                <a:solidFill>
                  <a:srgbClr val="FFC000"/>
                </a:solidFill>
              </a:rPr>
              <a:t>Boh sa snaží niečo povedať, dať ti indície priamo i nepriamo a narazí na to, že jeho služobník je hluchý ako peň</a:t>
            </a:r>
            <a:r>
              <a:rPr lang="sk-SK" sz="3600" b="1" dirty="0" smtClean="0">
                <a:solidFill>
                  <a:srgbClr val="FFC000"/>
                </a:solidFill>
              </a:rPr>
              <a:t>. </a:t>
            </a:r>
          </a:p>
          <a:p>
            <a:r>
              <a:rPr lang="sk-SK" sz="3600" b="1" dirty="0" smtClean="0">
                <a:solidFill>
                  <a:srgbClr val="FFC000"/>
                </a:solidFill>
              </a:rPr>
              <a:t>Pre </a:t>
            </a:r>
            <a:r>
              <a:rPr lang="sk-SK" sz="3600" b="1" dirty="0" smtClean="0">
                <a:solidFill>
                  <a:srgbClr val="FFC000"/>
                </a:solidFill>
              </a:rPr>
              <a:t>náš je ŽIVOTNE DÔLEŽITÉ POČUŤ BOŽÍ HLAS. Ak chceš pre svoj život to najlepšie od Boha, tak potrebuješ jeho navigáciu. Počuť – rozoznať – poslúchnuť Boží hlas. Ak chceš niekam dôjsť – Boh ťa bude denno-denne navigovať.</a:t>
            </a:r>
          </a:p>
          <a:p>
            <a:endParaRPr lang="sk-SK" sz="3600" b="1" dirty="0" smtClean="0">
              <a:solidFill>
                <a:srgbClr val="FFC000"/>
              </a:solidFill>
            </a:endParaRPr>
          </a:p>
          <a:p>
            <a:endParaRPr lang="sk-SK" sz="36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Obrázok 3" descr="godsvoic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642910" y="0"/>
            <a:ext cx="85010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b="1" u="sng" dirty="0">
                <a:solidFill>
                  <a:srgbClr val="FFC000"/>
                </a:solidFill>
              </a:rPr>
              <a:t>Boží hlas a komunikačné problémy</a:t>
            </a:r>
          </a:p>
          <a:p>
            <a:r>
              <a:rPr lang="sk-SK" sz="3200" b="1" dirty="0">
                <a:solidFill>
                  <a:srgbClr val="FFC000"/>
                </a:solidFill>
              </a:rPr>
              <a:t> </a:t>
            </a:r>
          </a:p>
          <a:p>
            <a:r>
              <a:rPr lang="sk-SK" sz="3200" b="1" dirty="0" smtClean="0">
                <a:solidFill>
                  <a:srgbClr val="FFC000"/>
                </a:solidFill>
              </a:rPr>
              <a:t>2</a:t>
            </a:r>
            <a:r>
              <a:rPr lang="sk-SK" sz="3200" b="1" dirty="0">
                <a:solidFill>
                  <a:srgbClr val="FFC000"/>
                </a:solidFill>
              </a:rPr>
              <a:t> </a:t>
            </a:r>
            <a:r>
              <a:rPr lang="sk-SK" sz="3200" b="1" dirty="0" smtClean="0">
                <a:solidFill>
                  <a:srgbClr val="FFC000"/>
                </a:solidFill>
              </a:rPr>
              <a:t> druhy </a:t>
            </a:r>
            <a:r>
              <a:rPr lang="sk-SK" sz="3200" b="1" dirty="0">
                <a:solidFill>
                  <a:srgbClr val="FFC000"/>
                </a:solidFill>
              </a:rPr>
              <a:t>komunikačných problémov: </a:t>
            </a:r>
            <a:endParaRPr lang="sk-SK" sz="3200" b="1" dirty="0" smtClean="0">
              <a:solidFill>
                <a:srgbClr val="FFC000"/>
              </a:solidFill>
            </a:endParaRPr>
          </a:p>
          <a:p>
            <a:endParaRPr lang="sk-SK" sz="3200" b="1" dirty="0" smtClean="0">
              <a:solidFill>
                <a:srgbClr val="FFC000"/>
              </a:solidFill>
            </a:endParaRPr>
          </a:p>
          <a:p>
            <a:r>
              <a:rPr lang="sk-SK" sz="3200" b="1" dirty="0" smtClean="0">
                <a:solidFill>
                  <a:srgbClr val="FFC000"/>
                </a:solidFill>
              </a:rPr>
              <a:t>Buď </a:t>
            </a:r>
            <a:r>
              <a:rPr lang="sk-SK" sz="3200" b="1" dirty="0">
                <a:solidFill>
                  <a:srgbClr val="FFC000"/>
                </a:solidFill>
              </a:rPr>
              <a:t>je problém na strane vysielača – ten, kto má hovoriť, nehovorí alebo na strane prijímača – ten, kto má počuť, nepočuje.  Buď Boh nič nehovorí, alebo ja nič nepočujem. </a:t>
            </a:r>
            <a:r>
              <a:rPr lang="sk-SK" sz="3200" b="1" dirty="0" err="1">
                <a:solidFill>
                  <a:srgbClr val="FFC000"/>
                </a:solidFill>
              </a:rPr>
              <a:t>Zádrhel</a:t>
            </a:r>
            <a:r>
              <a:rPr lang="sk-SK" sz="3200" b="1" dirty="0">
                <a:solidFill>
                  <a:srgbClr val="FFC000"/>
                </a:solidFill>
              </a:rPr>
              <a:t> musí byť na jednej, alebo na druhej strane</a:t>
            </a:r>
            <a:r>
              <a:rPr lang="sk-SK" sz="3200" b="1" dirty="0" smtClean="0">
                <a:solidFill>
                  <a:srgbClr val="FFC000"/>
                </a:solidFill>
              </a:rPr>
              <a:t>.</a:t>
            </a:r>
            <a:endParaRPr lang="sk-SK" sz="32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Zástupný symbol obsahu 4" descr="godsvoic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213623" cy="6858000"/>
          </a:xfrm>
        </p:spPr>
      </p:pic>
      <p:sp>
        <p:nvSpPr>
          <p:cNvPr id="4" name="Obdĺžnik 3"/>
          <p:cNvSpPr/>
          <p:nvPr/>
        </p:nvSpPr>
        <p:spPr>
          <a:xfrm>
            <a:off x="428596" y="714356"/>
            <a:ext cx="814393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3200" b="1" dirty="0" smtClean="0">
                <a:solidFill>
                  <a:srgbClr val="FFC000"/>
                </a:solidFill>
              </a:rPr>
              <a:t>Žalm 17, 1: </a:t>
            </a:r>
            <a:r>
              <a:rPr lang="sk-SK" sz="3200" b="1" dirty="0" smtClean="0">
                <a:solidFill>
                  <a:srgbClr val="FFC000"/>
                </a:solidFill>
              </a:rPr>
              <a:t>„Dávidova </a:t>
            </a:r>
            <a:r>
              <a:rPr lang="sk-SK" sz="3200" b="1" dirty="0" smtClean="0">
                <a:solidFill>
                  <a:srgbClr val="FFC000"/>
                </a:solidFill>
              </a:rPr>
              <a:t>modlitba. Vypočuj, Hospodin, spravodlivú žiadosť, venuj pozornosť môjmu volaniu! Nakloň sluch k mojej modlitbe plynúcej z perí, čo neklamú</a:t>
            </a:r>
            <a:r>
              <a:rPr lang="sk-SK" sz="3200" b="1" dirty="0" smtClean="0">
                <a:solidFill>
                  <a:srgbClr val="FFC000"/>
                </a:solidFill>
              </a:rPr>
              <a:t>.“</a:t>
            </a:r>
            <a:r>
              <a:rPr lang="sk-SK" sz="3200" b="1" dirty="0" smtClean="0">
                <a:solidFill>
                  <a:srgbClr val="FFC000"/>
                </a:solidFill>
              </a:rPr>
              <a:t> </a:t>
            </a:r>
            <a:endParaRPr lang="sk-SK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Zástupný symbol obsahu 3" descr="godsvoice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-1"/>
            <a:ext cx="9144000" cy="6858001"/>
          </a:xfrm>
        </p:spPr>
      </p:pic>
      <p:sp>
        <p:nvSpPr>
          <p:cNvPr id="5" name="BlokTextu 4"/>
          <p:cNvSpPr txBox="1"/>
          <p:nvPr/>
        </p:nvSpPr>
        <p:spPr>
          <a:xfrm>
            <a:off x="714348" y="285728"/>
            <a:ext cx="81439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>
                <a:solidFill>
                  <a:srgbClr val="FFC000"/>
                </a:solidFill>
              </a:rPr>
              <a:t>Každý sme prešli tým, čím aj Dávid: Bože, ja kričím, ale asi to ide iba po plafón! Pýtaš sa, modlíš, hľadáš odpovede...a ticho. Deň, týždeň, mesiac...Rada pre také obdobie: </a:t>
            </a:r>
            <a:endParaRPr lang="sk-SK" sz="2800" b="1" dirty="0" smtClean="0">
              <a:solidFill>
                <a:srgbClr val="FFC000"/>
              </a:solidFill>
            </a:endParaRPr>
          </a:p>
          <a:p>
            <a:endParaRPr lang="sk-SK" sz="2800" b="1" dirty="0" smtClean="0">
              <a:solidFill>
                <a:srgbClr val="FFC000"/>
              </a:solidFill>
            </a:endParaRPr>
          </a:p>
          <a:p>
            <a:r>
              <a:rPr lang="sk-SK" sz="2800" b="1" dirty="0" smtClean="0">
                <a:solidFill>
                  <a:srgbClr val="FFC000"/>
                </a:solidFill>
              </a:rPr>
              <a:t>ŽI </a:t>
            </a:r>
            <a:r>
              <a:rPr lang="sk-SK" sz="2800" b="1" dirty="0">
                <a:solidFill>
                  <a:srgbClr val="FFC000"/>
                </a:solidFill>
              </a:rPr>
              <a:t>Z TOHO, ČO TI BOH POVEDAL NAPOSLEDY. To sa nezmenilo. Udržuj to, čo ti Boh povedal.  Často Boh ďalej nehovorí, lebo sme ešte neurobili to, čo povedal predtým. To je jedna z možností, kedy sa zdá, že je problém na Božej strane.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Zástupný symbol obsahu 3" descr="godsvoic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213623" cy="6858000"/>
          </a:xfrm>
        </p:spPr>
      </p:pic>
      <p:sp>
        <p:nvSpPr>
          <p:cNvPr id="5" name="BlokTextu 4"/>
          <p:cNvSpPr txBox="1"/>
          <p:nvPr/>
        </p:nvSpPr>
        <p:spPr>
          <a:xfrm>
            <a:off x="714348" y="571480"/>
            <a:ext cx="750098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err="1">
                <a:solidFill>
                  <a:srgbClr val="FFC000"/>
                </a:solidFill>
              </a:rPr>
              <a:t>Habakuk</a:t>
            </a:r>
            <a:r>
              <a:rPr lang="sk-SK" sz="2800" b="1" dirty="0">
                <a:solidFill>
                  <a:srgbClr val="FFC000"/>
                </a:solidFill>
              </a:rPr>
              <a:t> 1, 2: </a:t>
            </a:r>
            <a:r>
              <a:rPr lang="sk-SK" sz="2800" b="1" dirty="0" smtClean="0">
                <a:solidFill>
                  <a:srgbClr val="FFC000"/>
                </a:solidFill>
              </a:rPr>
              <a:t>„Dokedy </a:t>
            </a:r>
            <a:r>
              <a:rPr lang="sk-SK" sz="2800" b="1" dirty="0">
                <a:solidFill>
                  <a:srgbClr val="FFC000"/>
                </a:solidFill>
              </a:rPr>
              <a:t>ešte budem volať o pomoc, Hospodin, a ty ma nevypočuješ? Volám na teba: Násilie!, ale nepomáhaš</a:t>
            </a:r>
            <a:r>
              <a:rPr lang="sk-SK" sz="2800" b="1" dirty="0" smtClean="0">
                <a:solidFill>
                  <a:srgbClr val="FFC000"/>
                </a:solidFill>
              </a:rPr>
              <a:t>. </a:t>
            </a:r>
          </a:p>
          <a:p>
            <a:endParaRPr lang="sk-SK" sz="2800" b="1" dirty="0" smtClean="0">
              <a:solidFill>
                <a:srgbClr val="FFC000"/>
              </a:solidFill>
            </a:endParaRPr>
          </a:p>
          <a:p>
            <a:r>
              <a:rPr lang="sk-SK" sz="2800" b="1" dirty="0" smtClean="0">
                <a:solidFill>
                  <a:srgbClr val="FFC000"/>
                </a:solidFill>
              </a:rPr>
              <a:t>Izaiáš </a:t>
            </a:r>
            <a:r>
              <a:rPr lang="sk-SK" sz="2800" b="1" dirty="0">
                <a:solidFill>
                  <a:srgbClr val="FFC000"/>
                </a:solidFill>
              </a:rPr>
              <a:t>59, 1-2: </a:t>
            </a:r>
            <a:r>
              <a:rPr lang="sk-SK" sz="2800" b="1" dirty="0" smtClean="0">
                <a:solidFill>
                  <a:srgbClr val="FFC000"/>
                </a:solidFill>
              </a:rPr>
              <a:t>„Pozri</a:t>
            </a:r>
            <a:r>
              <a:rPr lang="sk-SK" sz="2800" b="1" dirty="0">
                <a:solidFill>
                  <a:srgbClr val="FFC000"/>
                </a:solidFill>
              </a:rPr>
              <a:t>, ruka Hospodina nie je taká krátka, aby nemohla zachraňovať, a jeho ucho nie je také nedoslýchavé, žeby nepočulo. Sú to vaše viny, čo sa stali prekážkou medzi vami a vaším Bohom, a vaše hriechy zakryli jeho tvár pred vami, takže </a:t>
            </a:r>
            <a:r>
              <a:rPr lang="sk-SK" sz="2800" b="1" dirty="0" smtClean="0">
                <a:solidFill>
                  <a:srgbClr val="FFC000"/>
                </a:solidFill>
              </a:rPr>
              <a:t>nepočuje“..</a:t>
            </a:r>
            <a:endParaRPr lang="sk-SK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Zástupný symbol obsahu 4" descr="godsvoic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4" name="BlokTextu 3"/>
          <p:cNvSpPr txBox="1"/>
          <p:nvPr/>
        </p:nvSpPr>
        <p:spPr>
          <a:xfrm rot="10800000" flipV="1">
            <a:off x="0" y="0"/>
            <a:ext cx="792961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b="1" dirty="0" smtClean="0">
                <a:solidFill>
                  <a:srgbClr val="FFC000"/>
                </a:solidFill>
              </a:rPr>
              <a:t>Ďalší prípad, keď sa zdá, že je problém na Božej strane – akoby Boh nepočul volanie, lebo tolerujem veci v živote, ktoré bránia Bohu komunikovať, robím kompromisy, ktoré mu bránia ku mne hovoriť. Ak máš v sebe veci, ktoré sú Bohu nepríjemné a bolia ho, kompromisy, ktoré toleruješ, Boha zraňujú a bránia mu vypočuť ťa. </a:t>
            </a:r>
            <a:endParaRPr lang="sk-SK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Zástupný symbol obsahu 3" descr="godsvoic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213623" cy="6858000"/>
          </a:xfrm>
        </p:spPr>
      </p:pic>
      <p:sp>
        <p:nvSpPr>
          <p:cNvPr id="6" name="BlokTextu 5"/>
          <p:cNvSpPr txBox="1"/>
          <p:nvPr/>
        </p:nvSpPr>
        <p:spPr>
          <a:xfrm>
            <a:off x="571472" y="571480"/>
            <a:ext cx="81438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b="1" dirty="0" smtClean="0">
                <a:solidFill>
                  <a:srgbClr val="FFC000"/>
                </a:solidFill>
              </a:rPr>
              <a:t>. Izaiáš 58, 9: </a:t>
            </a:r>
            <a:r>
              <a:rPr lang="sk-SK" sz="3600" b="1" dirty="0" smtClean="0">
                <a:solidFill>
                  <a:srgbClr val="FFC000"/>
                </a:solidFill>
              </a:rPr>
              <a:t>„Vtedy </a:t>
            </a:r>
            <a:r>
              <a:rPr lang="sk-SK" sz="3600" b="1" dirty="0" smtClean="0">
                <a:solidFill>
                  <a:srgbClr val="FFC000"/>
                </a:solidFill>
              </a:rPr>
              <a:t>budeš volať a Hospodin ti odpovie, budeš volať o pomoc a on ti povie: Tu som! Ak odstrániš zo svojho stredu jarmo, ukazovanie prstom a zlomyseľné reči</a:t>
            </a:r>
            <a:r>
              <a:rPr lang="sk-SK" sz="3600" b="1" dirty="0" smtClean="0">
                <a:solidFill>
                  <a:srgbClr val="FFC000"/>
                </a:solidFill>
              </a:rPr>
              <a:t>.</a:t>
            </a:r>
          </a:p>
          <a:p>
            <a:r>
              <a:rPr lang="sk-SK" sz="3600" b="1" dirty="0" smtClean="0">
                <a:solidFill>
                  <a:srgbClr val="FFC000"/>
                </a:solidFill>
              </a:rPr>
              <a:t>Keď </a:t>
            </a:r>
            <a:r>
              <a:rPr lang="sk-SK" sz="3600" b="1" dirty="0" smtClean="0">
                <a:solidFill>
                  <a:srgbClr val="FFC000"/>
                </a:solidFill>
              </a:rPr>
              <a:t>dáš preč </a:t>
            </a:r>
            <a:r>
              <a:rPr lang="sk-SK" sz="3600" b="1" dirty="0" err="1" smtClean="0">
                <a:solidFill>
                  <a:srgbClr val="FFC000"/>
                </a:solidFill>
              </a:rPr>
              <a:t>prekážky-kompromisy</a:t>
            </a:r>
            <a:r>
              <a:rPr lang="sk-SK" sz="3600" b="1" dirty="0" smtClean="0">
                <a:solidFill>
                  <a:srgbClr val="FFC000"/>
                </a:solidFill>
              </a:rPr>
              <a:t>, </a:t>
            </a:r>
            <a:endParaRPr lang="sk-SK" sz="3600" b="1" dirty="0" smtClean="0">
              <a:solidFill>
                <a:srgbClr val="FFC000"/>
              </a:solidFill>
            </a:endParaRPr>
          </a:p>
          <a:p>
            <a:r>
              <a:rPr lang="sk-SK" sz="3600" b="1" dirty="0" smtClean="0">
                <a:solidFill>
                  <a:srgbClr val="FFC000"/>
                </a:solidFill>
              </a:rPr>
              <a:t>Boh </a:t>
            </a:r>
            <a:r>
              <a:rPr lang="sk-SK" sz="3600" b="1" dirty="0" smtClean="0">
                <a:solidFill>
                  <a:srgbClr val="FFC000"/>
                </a:solidFill>
              </a:rPr>
              <a:t>je pripravený počuť</a:t>
            </a:r>
            <a:r>
              <a:rPr lang="sk-SK" sz="3600" b="1" dirty="0" smtClean="0">
                <a:solidFill>
                  <a:srgbClr val="FFC000"/>
                </a:solidFill>
              </a:rPr>
              <a:t>.“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Zástupný symbol obsahu 4" descr="godsvoic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0"/>
          </a:xfrm>
        </p:spPr>
      </p:pic>
      <p:sp>
        <p:nvSpPr>
          <p:cNvPr id="4" name="Obdĺžnik 3"/>
          <p:cNvSpPr/>
          <p:nvPr/>
        </p:nvSpPr>
        <p:spPr>
          <a:xfrm>
            <a:off x="0" y="714356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3600" b="1" dirty="0" smtClean="0">
                <a:solidFill>
                  <a:srgbClr val="FFC000"/>
                </a:solidFill>
              </a:rPr>
              <a:t>2 Kroník 7</a:t>
            </a:r>
            <a:r>
              <a:rPr lang="sk-SK" sz="3600" b="1" dirty="0" smtClean="0">
                <a:solidFill>
                  <a:srgbClr val="FFC000"/>
                </a:solidFill>
              </a:rPr>
              <a:t>, 14: </a:t>
            </a:r>
            <a:r>
              <a:rPr lang="sk-SK" sz="3600" b="1" dirty="0" smtClean="0">
                <a:solidFill>
                  <a:srgbClr val="FFC000"/>
                </a:solidFill>
              </a:rPr>
              <a:t>„..</a:t>
            </a:r>
            <a:r>
              <a:rPr lang="sk-SK" sz="3600" b="1" dirty="0" smtClean="0">
                <a:solidFill>
                  <a:srgbClr val="FFC000"/>
                </a:solidFill>
              </a:rPr>
              <a:t>avšak môj ľud, po mne pomenovaný, sa pokorí, bude sa ku mne utiekať a odvráti sa od svojich zlých ciest, vypočujem </a:t>
            </a:r>
            <a:r>
              <a:rPr lang="sk-SK" sz="3600" b="1" dirty="0" smtClean="0">
                <a:solidFill>
                  <a:srgbClr val="FFC000"/>
                </a:solidFill>
              </a:rPr>
              <a:t>ho </a:t>
            </a:r>
            <a:r>
              <a:rPr lang="sk-SK" sz="3600" b="1" dirty="0" smtClean="0">
                <a:solidFill>
                  <a:srgbClr val="FFC000"/>
                </a:solidFill>
              </a:rPr>
              <a:t>z nebies, odpustím mu hriech a jeho zem uzdravím</a:t>
            </a:r>
            <a:r>
              <a:rPr lang="sk-SK" sz="3600" b="1" dirty="0" smtClean="0">
                <a:solidFill>
                  <a:srgbClr val="FFC000"/>
                </a:solidFill>
              </a:rPr>
              <a:t>. Odstránenie </a:t>
            </a:r>
            <a:r>
              <a:rPr lang="sk-SK" sz="3600" b="1" dirty="0" smtClean="0">
                <a:solidFill>
                  <a:srgbClr val="FFC000"/>
                </a:solidFill>
              </a:rPr>
              <a:t>prekážky Bohu dovolí </a:t>
            </a:r>
            <a:r>
              <a:rPr lang="sk-SK" sz="3600" b="1" dirty="0" smtClean="0">
                <a:solidFill>
                  <a:srgbClr val="FFC000"/>
                </a:solidFill>
              </a:rPr>
              <a:t>vypočuť.“</a:t>
            </a:r>
            <a:endParaRPr lang="sk-SK" sz="36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Zástupný symbol obsahu 3" descr="godsvoic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06488" cy="6858000"/>
          </a:xfrm>
        </p:spPr>
      </p:pic>
      <p:sp>
        <p:nvSpPr>
          <p:cNvPr id="5" name="BlokTextu 4"/>
          <p:cNvSpPr txBox="1"/>
          <p:nvPr/>
        </p:nvSpPr>
        <p:spPr>
          <a:xfrm>
            <a:off x="357158" y="428604"/>
            <a:ext cx="821537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b="1" u="sng" dirty="0" smtClean="0">
                <a:solidFill>
                  <a:srgbClr val="FFC000"/>
                </a:solidFill>
              </a:rPr>
              <a:t>Situácie</a:t>
            </a:r>
            <a:r>
              <a:rPr lang="sk-SK" sz="3600" b="1" u="sng" dirty="0" smtClean="0">
                <a:solidFill>
                  <a:srgbClr val="FFC000"/>
                </a:solidFill>
              </a:rPr>
              <a:t>, kedy my nepočujeme, keď sa Boh snaží hovoriť</a:t>
            </a:r>
            <a:r>
              <a:rPr lang="sk-SK" sz="3600" b="1" u="sng" dirty="0" smtClean="0">
                <a:solidFill>
                  <a:srgbClr val="FFC000"/>
                </a:solidFill>
              </a:rPr>
              <a:t>.</a:t>
            </a:r>
          </a:p>
          <a:p>
            <a:endParaRPr lang="sk-SK" sz="3600" b="1" dirty="0" smtClean="0">
              <a:solidFill>
                <a:srgbClr val="FFC000"/>
              </a:solidFill>
            </a:endParaRPr>
          </a:p>
          <a:p>
            <a:r>
              <a:rPr lang="sk-SK" sz="3600" b="1" dirty="0" smtClean="0">
                <a:solidFill>
                  <a:srgbClr val="FFC000"/>
                </a:solidFill>
              </a:rPr>
              <a:t>Izaiáš </a:t>
            </a:r>
            <a:r>
              <a:rPr lang="sk-SK" sz="3600" b="1" dirty="0" smtClean="0">
                <a:solidFill>
                  <a:srgbClr val="FFC000"/>
                </a:solidFill>
              </a:rPr>
              <a:t>55, 3: </a:t>
            </a:r>
            <a:r>
              <a:rPr lang="sk-SK" sz="3600" b="1" dirty="0" smtClean="0">
                <a:solidFill>
                  <a:srgbClr val="FFC000"/>
                </a:solidFill>
              </a:rPr>
              <a:t>„Nakloňte </a:t>
            </a:r>
            <a:r>
              <a:rPr lang="sk-SK" sz="3600" b="1" dirty="0" smtClean="0">
                <a:solidFill>
                  <a:srgbClr val="FFC000"/>
                </a:solidFill>
              </a:rPr>
              <a:t>si uši a poďte ku mne, počúvajte a budete žiť. Uzavriem s vami večnú zmluvu, preukážem milosrdenstvo prisľúbené </a:t>
            </a:r>
            <a:r>
              <a:rPr lang="sk-SK" sz="3600" b="1" dirty="0" smtClean="0">
                <a:solidFill>
                  <a:srgbClr val="FFC000"/>
                </a:solidFill>
              </a:rPr>
              <a:t>Dávidovi.“</a:t>
            </a:r>
          </a:p>
          <a:p>
            <a:endParaRPr lang="sk-SK" sz="2000" b="1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256</Words>
  <Application>Microsoft Office PowerPoint</Application>
  <PresentationFormat>Prezentácia na obrazovke (4:3)</PresentationFormat>
  <Paragraphs>26</Paragraphs>
  <Slides>11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2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Martin</dc:creator>
  <cp:lastModifiedBy>Martin</cp:lastModifiedBy>
  <cp:revision>12</cp:revision>
  <dcterms:created xsi:type="dcterms:W3CDTF">2014-01-14T07:36:22Z</dcterms:created>
  <dcterms:modified xsi:type="dcterms:W3CDTF">2014-01-16T21:28:41Z</dcterms:modified>
</cp:coreProperties>
</file>